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5ce520819749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f7bb4b569481d"/>
  </p:sldMasterIdLst>
  <p:sldIdLst>
    <p:sldId xmlns:r="http://schemas.openxmlformats.org/officeDocument/2006/relationships" id="256" r:id="Rb82766b5036049fd"/>
    <p:sldId xmlns:r="http://schemas.openxmlformats.org/officeDocument/2006/relationships" id="257" r:id="R27dce40208d24a63"/>
    <p:sldId xmlns:r="http://schemas.openxmlformats.org/officeDocument/2006/relationships" id="258" r:id="R9c604e097d8e46e8"/>
    <p:sldId xmlns:r="http://schemas.openxmlformats.org/officeDocument/2006/relationships" id="259" r:id="R578d4b1ce2ed40ce"/>
    <p:sldId xmlns:r="http://schemas.openxmlformats.org/officeDocument/2006/relationships" id="260" r:id="R5ea69366415b4a90"/>
    <p:sldId xmlns:r="http://schemas.openxmlformats.org/officeDocument/2006/relationships" id="261" r:id="R420949a1f43f4069"/>
    <p:sldId xmlns:r="http://schemas.openxmlformats.org/officeDocument/2006/relationships" id="262" r:id="R03e44de9f19a46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f7bb4b569481d" /><Relationship Type="http://schemas.openxmlformats.org/officeDocument/2006/relationships/slide" Target="/ppt/slides/slide1.xml" Id="Rb82766b5036049fd" /><Relationship Type="http://schemas.openxmlformats.org/officeDocument/2006/relationships/slide" Target="/ppt/slides/slide2.xml" Id="R27dce40208d24a63" /><Relationship Type="http://schemas.openxmlformats.org/officeDocument/2006/relationships/slide" Target="/ppt/slides/slide3.xml" Id="R9c604e097d8e46e8" /><Relationship Type="http://schemas.openxmlformats.org/officeDocument/2006/relationships/slide" Target="/ppt/slides/slide4.xml" Id="R578d4b1ce2ed40ce" /><Relationship Type="http://schemas.openxmlformats.org/officeDocument/2006/relationships/slide" Target="/ppt/slides/slide5.xml" Id="R5ea69366415b4a90" /><Relationship Type="http://schemas.openxmlformats.org/officeDocument/2006/relationships/slide" Target="/ppt/slides/slide6.xml" Id="R420949a1f43f4069" /><Relationship Type="http://schemas.openxmlformats.org/officeDocument/2006/relationships/slide" Target="/ppt/slides/slide7.xml" Id="R03e44de9f19a46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086e0717146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055b39b564d93" /><Relationship Type="http://schemas.openxmlformats.org/officeDocument/2006/relationships/theme" Target="/ppt/slideMasters/theme/theme1.xml" Id="Rea79d05a6fd645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e055b39b564d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0fe92d54746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6ab081ead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c2117e7a7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de53fab1144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db4e476f4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4e2d3b32e48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2e83a250344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 NORGE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3 751 018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38 051 867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 INVESTERING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BEWO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