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ea4f24aef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abeb70db14913"/>
  </p:sldMasterIdLst>
  <p:sldIdLst>
    <p:sldId xmlns:r="http://schemas.openxmlformats.org/officeDocument/2006/relationships" id="256" r:id="R1b5ec48640214ba1"/>
    <p:sldId xmlns:r="http://schemas.openxmlformats.org/officeDocument/2006/relationships" id="257" r:id="Re6e729facc224640"/>
    <p:sldId xmlns:r="http://schemas.openxmlformats.org/officeDocument/2006/relationships" id="258" r:id="R67709ce121844bc6"/>
    <p:sldId xmlns:r="http://schemas.openxmlformats.org/officeDocument/2006/relationships" id="259" r:id="R8833dcdfd592430a"/>
    <p:sldId xmlns:r="http://schemas.openxmlformats.org/officeDocument/2006/relationships" id="260" r:id="R92870275b5394ea2"/>
    <p:sldId xmlns:r="http://schemas.openxmlformats.org/officeDocument/2006/relationships" id="261" r:id="R1f61577896b5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abeb70db14913" /><Relationship Type="http://schemas.openxmlformats.org/officeDocument/2006/relationships/slide" Target="/ppt/slides/slide1.xml" Id="R1b5ec48640214ba1" /><Relationship Type="http://schemas.openxmlformats.org/officeDocument/2006/relationships/slide" Target="/ppt/slides/slide2.xml" Id="Re6e729facc224640" /><Relationship Type="http://schemas.openxmlformats.org/officeDocument/2006/relationships/slide" Target="/ppt/slides/slide3.xml" Id="R67709ce121844bc6" /><Relationship Type="http://schemas.openxmlformats.org/officeDocument/2006/relationships/slide" Target="/ppt/slides/slide4.xml" Id="R8833dcdfd592430a" /><Relationship Type="http://schemas.openxmlformats.org/officeDocument/2006/relationships/slide" Target="/ppt/slides/slide5.xml" Id="R92870275b5394ea2" /><Relationship Type="http://schemas.openxmlformats.org/officeDocument/2006/relationships/slide" Target="/ppt/slides/slide6.xml" Id="R1f61577896b5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0cc6a43fd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9c98e4824ec8" /><Relationship Type="http://schemas.openxmlformats.org/officeDocument/2006/relationships/theme" Target="/ppt/slideMasters/theme/theme1.xml" Id="R247369920789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99c98e482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1d13a25ba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ec55f700b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df797f4ad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9a7b705b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9faf7f49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79ed1ca5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