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da0de958e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11375cdd744cd"/>
  </p:sldMasterIdLst>
  <p:sldIdLst>
    <p:sldId xmlns:r="http://schemas.openxmlformats.org/officeDocument/2006/relationships" id="256" r:id="R8814fd2cc2cf41be"/>
    <p:sldId xmlns:r="http://schemas.openxmlformats.org/officeDocument/2006/relationships" id="257" r:id="Rbe557def0e0f4c53"/>
    <p:sldId xmlns:r="http://schemas.openxmlformats.org/officeDocument/2006/relationships" id="258" r:id="R0c7e6490daa24d85"/>
    <p:sldId xmlns:r="http://schemas.openxmlformats.org/officeDocument/2006/relationships" id="259" r:id="R7cb917f0ba3a4f39"/>
    <p:sldId xmlns:r="http://schemas.openxmlformats.org/officeDocument/2006/relationships" id="260" r:id="R718e37b525a141a0"/>
    <p:sldId xmlns:r="http://schemas.openxmlformats.org/officeDocument/2006/relationships" id="261" r:id="Rddcaead3cb0e4933"/>
    <p:sldId xmlns:r="http://schemas.openxmlformats.org/officeDocument/2006/relationships" id="262" r:id="Rf465903cc35a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11375cdd744cd" /><Relationship Type="http://schemas.openxmlformats.org/officeDocument/2006/relationships/slide" Target="/ppt/slides/slide1.xml" Id="R8814fd2cc2cf41be" /><Relationship Type="http://schemas.openxmlformats.org/officeDocument/2006/relationships/slide" Target="/ppt/slides/slide2.xml" Id="Rbe557def0e0f4c53" /><Relationship Type="http://schemas.openxmlformats.org/officeDocument/2006/relationships/slide" Target="/ppt/slides/slide3.xml" Id="R0c7e6490daa24d85" /><Relationship Type="http://schemas.openxmlformats.org/officeDocument/2006/relationships/slide" Target="/ppt/slides/slide4.xml" Id="R7cb917f0ba3a4f39" /><Relationship Type="http://schemas.openxmlformats.org/officeDocument/2006/relationships/slide" Target="/ppt/slides/slide5.xml" Id="R718e37b525a141a0" /><Relationship Type="http://schemas.openxmlformats.org/officeDocument/2006/relationships/slide" Target="/ppt/slides/slide6.xml" Id="Rddcaead3cb0e4933" /><Relationship Type="http://schemas.openxmlformats.org/officeDocument/2006/relationships/slide" Target="/ppt/slides/slide7.xml" Id="Rf465903cc35a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e9b3cdca3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0d770211d4a9d" /><Relationship Type="http://schemas.openxmlformats.org/officeDocument/2006/relationships/theme" Target="/ppt/slideMasters/theme/theme1.xml" Id="R7e058dc8c999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0d770211d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61adfb82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8ed983826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f8d22d90a4f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4e2540044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8ed22be00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999eb913f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52e9cea3b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ELDORADO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ELDORADO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THORSTEIN JERSIN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rjersin@online.no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929 662 407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