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30e8ed26a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19c926dde4af4"/>
  </p:sldMasterIdLst>
  <p:sldIdLst>
    <p:sldId xmlns:r="http://schemas.openxmlformats.org/officeDocument/2006/relationships" id="256" r:id="R73613a91e9ca44ee"/>
    <p:sldId xmlns:r="http://schemas.openxmlformats.org/officeDocument/2006/relationships" id="257" r:id="R9f0ef2d7e27d4aa6"/>
    <p:sldId xmlns:r="http://schemas.openxmlformats.org/officeDocument/2006/relationships" id="258" r:id="R3c161b185dcc4bf1"/>
    <p:sldId xmlns:r="http://schemas.openxmlformats.org/officeDocument/2006/relationships" id="259" r:id="R003a0d87a1e14ebf"/>
    <p:sldId xmlns:r="http://schemas.openxmlformats.org/officeDocument/2006/relationships" id="260" r:id="Rebe75a8b7d0a4053"/>
    <p:sldId xmlns:r="http://schemas.openxmlformats.org/officeDocument/2006/relationships" id="261" r:id="R5457e637e4b1438f"/>
    <p:sldId xmlns:r="http://schemas.openxmlformats.org/officeDocument/2006/relationships" id="262" r:id="R81ca13984a3e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19c926dde4af4" /><Relationship Type="http://schemas.openxmlformats.org/officeDocument/2006/relationships/slide" Target="/ppt/slides/slide1.xml" Id="R73613a91e9ca44ee" /><Relationship Type="http://schemas.openxmlformats.org/officeDocument/2006/relationships/slide" Target="/ppt/slides/slide2.xml" Id="R9f0ef2d7e27d4aa6" /><Relationship Type="http://schemas.openxmlformats.org/officeDocument/2006/relationships/slide" Target="/ppt/slides/slide3.xml" Id="R3c161b185dcc4bf1" /><Relationship Type="http://schemas.openxmlformats.org/officeDocument/2006/relationships/slide" Target="/ppt/slides/slide4.xml" Id="R003a0d87a1e14ebf" /><Relationship Type="http://schemas.openxmlformats.org/officeDocument/2006/relationships/slide" Target="/ppt/slides/slide5.xml" Id="Rebe75a8b7d0a4053" /><Relationship Type="http://schemas.openxmlformats.org/officeDocument/2006/relationships/slide" Target="/ppt/slides/slide6.xml" Id="R5457e637e4b1438f" /><Relationship Type="http://schemas.openxmlformats.org/officeDocument/2006/relationships/slide" Target="/ppt/slides/slide7.xml" Id="R81ca13984a3e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7d03ed0e4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3aab3bb1142cb" /><Relationship Type="http://schemas.openxmlformats.org/officeDocument/2006/relationships/theme" Target="/ppt/slideMasters/theme/theme1.xml" Id="R8fa0716aef25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3aab3bb11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dfebcae98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5a37ddb99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04df68e1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b54b91850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a078305f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4a38a3663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c9e3430e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929 637 593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