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62e0cf347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a3dc984e5049bd"/>
  </p:sldMasterIdLst>
  <p:sldIdLst>
    <p:sldId xmlns:r="http://schemas.openxmlformats.org/officeDocument/2006/relationships" id="256" r:id="R0a6da20380364ba1"/>
    <p:sldId xmlns:r="http://schemas.openxmlformats.org/officeDocument/2006/relationships" id="257" r:id="Re322f459253d40b6"/>
    <p:sldId xmlns:r="http://schemas.openxmlformats.org/officeDocument/2006/relationships" id="258" r:id="Rdbbd60ef2447491d"/>
    <p:sldId xmlns:r="http://schemas.openxmlformats.org/officeDocument/2006/relationships" id="259" r:id="R70f80e6f8e84414c"/>
    <p:sldId xmlns:r="http://schemas.openxmlformats.org/officeDocument/2006/relationships" id="260" r:id="R441880af5fc44898"/>
    <p:sldId xmlns:r="http://schemas.openxmlformats.org/officeDocument/2006/relationships" id="261" r:id="R6a5a33655c944789"/>
    <p:sldId xmlns:r="http://schemas.openxmlformats.org/officeDocument/2006/relationships" id="262" r:id="Rb0dd6d94a1ea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3dc984e5049bd" /><Relationship Type="http://schemas.openxmlformats.org/officeDocument/2006/relationships/slide" Target="/ppt/slides/slide1.xml" Id="R0a6da20380364ba1" /><Relationship Type="http://schemas.openxmlformats.org/officeDocument/2006/relationships/slide" Target="/ppt/slides/slide2.xml" Id="Re322f459253d40b6" /><Relationship Type="http://schemas.openxmlformats.org/officeDocument/2006/relationships/slide" Target="/ppt/slides/slide3.xml" Id="Rdbbd60ef2447491d" /><Relationship Type="http://schemas.openxmlformats.org/officeDocument/2006/relationships/slide" Target="/ppt/slides/slide4.xml" Id="R70f80e6f8e84414c" /><Relationship Type="http://schemas.openxmlformats.org/officeDocument/2006/relationships/slide" Target="/ppt/slides/slide5.xml" Id="R441880af5fc44898" /><Relationship Type="http://schemas.openxmlformats.org/officeDocument/2006/relationships/slide" Target="/ppt/slides/slide6.xml" Id="R6a5a33655c944789" /><Relationship Type="http://schemas.openxmlformats.org/officeDocument/2006/relationships/slide" Target="/ppt/slides/slide7.xml" Id="Rb0dd6d94a1ea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0c455335d46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bcc8e4fd24663" /><Relationship Type="http://schemas.openxmlformats.org/officeDocument/2006/relationships/theme" Target="/ppt/slideMasters/theme/theme1.xml" Id="R01100180b118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bcc8e4fd2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f6ae13a8d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7a46e5a1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68822c0b0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823b61479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9c2e75c7946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5f6fa092144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404583348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