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8c3aa0944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76592d8a24dfd"/>
  </p:sldMasterIdLst>
  <p:sldIdLst>
    <p:sldId xmlns:r="http://schemas.openxmlformats.org/officeDocument/2006/relationships" id="256" r:id="Ra7be577ec16344f0"/>
    <p:sldId xmlns:r="http://schemas.openxmlformats.org/officeDocument/2006/relationships" id="257" r:id="Ra6db1f51d9674ca9"/>
    <p:sldId xmlns:r="http://schemas.openxmlformats.org/officeDocument/2006/relationships" id="258" r:id="Rb2bfe1ff505949c9"/>
    <p:sldId xmlns:r="http://schemas.openxmlformats.org/officeDocument/2006/relationships" id="259" r:id="R8ace6c221ffa4d6f"/>
    <p:sldId xmlns:r="http://schemas.openxmlformats.org/officeDocument/2006/relationships" id="260" r:id="R20a343c8a7b7444f"/>
    <p:sldId xmlns:r="http://schemas.openxmlformats.org/officeDocument/2006/relationships" id="261" r:id="R84789dd256804732"/>
    <p:sldId xmlns:r="http://schemas.openxmlformats.org/officeDocument/2006/relationships" id="262" r:id="R3e28bd0be3e3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76592d8a24dfd" /><Relationship Type="http://schemas.openxmlformats.org/officeDocument/2006/relationships/slide" Target="/ppt/slides/slide1.xml" Id="Ra7be577ec16344f0" /><Relationship Type="http://schemas.openxmlformats.org/officeDocument/2006/relationships/slide" Target="/ppt/slides/slide2.xml" Id="Ra6db1f51d9674ca9" /><Relationship Type="http://schemas.openxmlformats.org/officeDocument/2006/relationships/slide" Target="/ppt/slides/slide3.xml" Id="Rb2bfe1ff505949c9" /><Relationship Type="http://schemas.openxmlformats.org/officeDocument/2006/relationships/slide" Target="/ppt/slides/slide4.xml" Id="R8ace6c221ffa4d6f" /><Relationship Type="http://schemas.openxmlformats.org/officeDocument/2006/relationships/slide" Target="/ppt/slides/slide5.xml" Id="R20a343c8a7b7444f" /><Relationship Type="http://schemas.openxmlformats.org/officeDocument/2006/relationships/slide" Target="/ppt/slides/slide6.xml" Id="R84789dd256804732" /><Relationship Type="http://schemas.openxmlformats.org/officeDocument/2006/relationships/slide" Target="/ppt/slides/slide7.xml" Id="R3e28bd0be3e3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313e1a7bb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f640ff034b7d" /><Relationship Type="http://schemas.openxmlformats.org/officeDocument/2006/relationships/theme" Target="/ppt/slideMasters/theme/theme1.xml" Id="Raf815cbafc67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0f640ff03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3e1285a4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2ab22fc8b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5035b184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42f540e5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47b6f3b0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c09f42116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5638c7e74c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6 986 389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12 636 604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Tytingbakken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 AS</a:t>
            </a:r>
          </a:p>
        </p:txBody>
      </p:sp>
    </p:spTree>
  </p:cSld>
  <p:clrMapOvr>
    <a:masterClrMapping xmlns:a="http://schemas.openxmlformats.org/drawingml/2006/main"/>
  </p:clrMapOvr>
</p:sld>
</file>