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2bda4f079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99b1b472f4731"/>
  </p:sldMasterIdLst>
  <p:sldIdLst>
    <p:sldId xmlns:r="http://schemas.openxmlformats.org/officeDocument/2006/relationships" id="256" r:id="Rac2d65b84f1f4f0c"/>
    <p:sldId xmlns:r="http://schemas.openxmlformats.org/officeDocument/2006/relationships" id="257" r:id="R5759a08aba6e4fcc"/>
    <p:sldId xmlns:r="http://schemas.openxmlformats.org/officeDocument/2006/relationships" id="258" r:id="R6cc17e4546094f8a"/>
    <p:sldId xmlns:r="http://schemas.openxmlformats.org/officeDocument/2006/relationships" id="259" r:id="Rca214cd9d11a4e27"/>
    <p:sldId xmlns:r="http://schemas.openxmlformats.org/officeDocument/2006/relationships" id="260" r:id="Red84025c515b4c7a"/>
    <p:sldId xmlns:r="http://schemas.openxmlformats.org/officeDocument/2006/relationships" id="261" r:id="R08bd4cc729934a6c"/>
    <p:sldId xmlns:r="http://schemas.openxmlformats.org/officeDocument/2006/relationships" id="262" r:id="R44157869d36a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99b1b472f4731" /><Relationship Type="http://schemas.openxmlformats.org/officeDocument/2006/relationships/slide" Target="/ppt/slides/slide1.xml" Id="Rac2d65b84f1f4f0c" /><Relationship Type="http://schemas.openxmlformats.org/officeDocument/2006/relationships/slide" Target="/ppt/slides/slide2.xml" Id="R5759a08aba6e4fcc" /><Relationship Type="http://schemas.openxmlformats.org/officeDocument/2006/relationships/slide" Target="/ppt/slides/slide3.xml" Id="R6cc17e4546094f8a" /><Relationship Type="http://schemas.openxmlformats.org/officeDocument/2006/relationships/slide" Target="/ppt/slides/slide4.xml" Id="Rca214cd9d11a4e27" /><Relationship Type="http://schemas.openxmlformats.org/officeDocument/2006/relationships/slide" Target="/ppt/slides/slide5.xml" Id="Red84025c515b4c7a" /><Relationship Type="http://schemas.openxmlformats.org/officeDocument/2006/relationships/slide" Target="/ppt/slides/slide6.xml" Id="R08bd4cc729934a6c" /><Relationship Type="http://schemas.openxmlformats.org/officeDocument/2006/relationships/slide" Target="/ppt/slides/slide7.xml" Id="R44157869d36a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4a174bff0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d1b776e14056" /><Relationship Type="http://schemas.openxmlformats.org/officeDocument/2006/relationships/theme" Target="/ppt/slideMasters/theme/theme1.xml" Id="R6e07484de074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fd1b776e1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7f7088cb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99af3ecf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2c3d6286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f06b53355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1bd6dec0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efa605ab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b77f17a19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