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283554be4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a1a2a34fd4c29"/>
  </p:sldMasterIdLst>
  <p:sldIdLst>
    <p:sldId xmlns:r="http://schemas.openxmlformats.org/officeDocument/2006/relationships" id="256" r:id="R1322f1830916440a"/>
    <p:sldId xmlns:r="http://schemas.openxmlformats.org/officeDocument/2006/relationships" id="257" r:id="R764880d61d9f4260"/>
    <p:sldId xmlns:r="http://schemas.openxmlformats.org/officeDocument/2006/relationships" id="258" r:id="R87e7c115683f43ec"/>
    <p:sldId xmlns:r="http://schemas.openxmlformats.org/officeDocument/2006/relationships" id="259" r:id="R8df8575e2ba749e7"/>
    <p:sldId xmlns:r="http://schemas.openxmlformats.org/officeDocument/2006/relationships" id="260" r:id="Rce6db1827efe421b"/>
    <p:sldId xmlns:r="http://schemas.openxmlformats.org/officeDocument/2006/relationships" id="261" r:id="R5f9b69e6f8274d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a1a2a34fd4c29" /><Relationship Type="http://schemas.openxmlformats.org/officeDocument/2006/relationships/slide" Target="/ppt/slides/slide1.xml" Id="R1322f1830916440a" /><Relationship Type="http://schemas.openxmlformats.org/officeDocument/2006/relationships/slide" Target="/ppt/slides/slide2.xml" Id="R764880d61d9f4260" /><Relationship Type="http://schemas.openxmlformats.org/officeDocument/2006/relationships/slide" Target="/ppt/slides/slide3.xml" Id="R87e7c115683f43ec" /><Relationship Type="http://schemas.openxmlformats.org/officeDocument/2006/relationships/slide" Target="/ppt/slides/slide4.xml" Id="R8df8575e2ba749e7" /><Relationship Type="http://schemas.openxmlformats.org/officeDocument/2006/relationships/slide" Target="/ppt/slides/slide5.xml" Id="Rce6db1827efe421b" /><Relationship Type="http://schemas.openxmlformats.org/officeDocument/2006/relationships/slide" Target="/ppt/slides/slide6.xml" Id="R5f9b69e6f8274d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fdb44b068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0ced60304c8c" /><Relationship Type="http://schemas.openxmlformats.org/officeDocument/2006/relationships/theme" Target="/ppt/slideMasters/theme/theme1.xml" Id="R52a9610c204a40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d0ced60304c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134a23c5b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7be181729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450d0e0be4b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9ef94d3b4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5329c78e1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136916e37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LONFAM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LONFAM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LONFAM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LONFAM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LONFAM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LONFAM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929 376 374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LONFAM AS</a:t>
            </a:r>
          </a:p>
        </p:txBody>
      </p:sp>
    </p:spTree>
  </p:cSld>
  <p:clrMapOvr>
    <a:masterClrMapping xmlns:a="http://schemas.openxmlformats.org/drawingml/2006/main"/>
  </p:clrMapOvr>
</p:sld>
</file>