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4d1ac1052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b56b2441d4a2c"/>
  </p:sldMasterIdLst>
  <p:sldIdLst>
    <p:sldId xmlns:r="http://schemas.openxmlformats.org/officeDocument/2006/relationships" id="256" r:id="Ra78685481a1f411d"/>
    <p:sldId xmlns:r="http://schemas.openxmlformats.org/officeDocument/2006/relationships" id="257" r:id="Rbfb3f0920dc14e5e"/>
    <p:sldId xmlns:r="http://schemas.openxmlformats.org/officeDocument/2006/relationships" id="258" r:id="R92435f9ad35b4df0"/>
    <p:sldId xmlns:r="http://schemas.openxmlformats.org/officeDocument/2006/relationships" id="259" r:id="R54a6947987ee4e44"/>
    <p:sldId xmlns:r="http://schemas.openxmlformats.org/officeDocument/2006/relationships" id="260" r:id="Rc92c93da84d2487e"/>
    <p:sldId xmlns:r="http://schemas.openxmlformats.org/officeDocument/2006/relationships" id="261" r:id="R00d3401cf3074b56"/>
    <p:sldId xmlns:r="http://schemas.openxmlformats.org/officeDocument/2006/relationships" id="262" r:id="Raf37c1c39073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b56b2441d4a2c" /><Relationship Type="http://schemas.openxmlformats.org/officeDocument/2006/relationships/slide" Target="/ppt/slides/slide1.xml" Id="Ra78685481a1f411d" /><Relationship Type="http://schemas.openxmlformats.org/officeDocument/2006/relationships/slide" Target="/ppt/slides/slide2.xml" Id="Rbfb3f0920dc14e5e" /><Relationship Type="http://schemas.openxmlformats.org/officeDocument/2006/relationships/slide" Target="/ppt/slides/slide3.xml" Id="R92435f9ad35b4df0" /><Relationship Type="http://schemas.openxmlformats.org/officeDocument/2006/relationships/slide" Target="/ppt/slides/slide4.xml" Id="R54a6947987ee4e44" /><Relationship Type="http://schemas.openxmlformats.org/officeDocument/2006/relationships/slide" Target="/ppt/slides/slide5.xml" Id="Rc92c93da84d2487e" /><Relationship Type="http://schemas.openxmlformats.org/officeDocument/2006/relationships/slide" Target="/ppt/slides/slide6.xml" Id="R00d3401cf3074b56" /><Relationship Type="http://schemas.openxmlformats.org/officeDocument/2006/relationships/slide" Target="/ppt/slides/slide7.xml" Id="Raf37c1c39073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5bc36f7dc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04a6d097470e" /><Relationship Type="http://schemas.openxmlformats.org/officeDocument/2006/relationships/theme" Target="/ppt/slideMasters/theme/theme1.xml" Id="R4c18592cbd5e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504a6d097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ba145d89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cc6abc0f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3da52502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f63c7b62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33c41124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5371befcf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e225ca6cd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OCEANDRA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