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f7b2f3429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c852e013742ff"/>
  </p:sldMasterIdLst>
  <p:sldIdLst>
    <p:sldId xmlns:r="http://schemas.openxmlformats.org/officeDocument/2006/relationships" id="256" r:id="R3b3ffb1ee51f4c15"/>
    <p:sldId xmlns:r="http://schemas.openxmlformats.org/officeDocument/2006/relationships" id="257" r:id="Re2d4dee640304cc3"/>
    <p:sldId xmlns:r="http://schemas.openxmlformats.org/officeDocument/2006/relationships" id="258" r:id="Re0818dfc486e4e1f"/>
    <p:sldId xmlns:r="http://schemas.openxmlformats.org/officeDocument/2006/relationships" id="259" r:id="Rc6d9a59781264e48"/>
    <p:sldId xmlns:r="http://schemas.openxmlformats.org/officeDocument/2006/relationships" id="260" r:id="Rcbe54b0454d440f7"/>
    <p:sldId xmlns:r="http://schemas.openxmlformats.org/officeDocument/2006/relationships" id="261" r:id="R51861f1d9d40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c852e013742ff" /><Relationship Type="http://schemas.openxmlformats.org/officeDocument/2006/relationships/slide" Target="/ppt/slides/slide1.xml" Id="R3b3ffb1ee51f4c15" /><Relationship Type="http://schemas.openxmlformats.org/officeDocument/2006/relationships/slide" Target="/ppt/slides/slide2.xml" Id="Re2d4dee640304cc3" /><Relationship Type="http://schemas.openxmlformats.org/officeDocument/2006/relationships/slide" Target="/ppt/slides/slide3.xml" Id="Re0818dfc486e4e1f" /><Relationship Type="http://schemas.openxmlformats.org/officeDocument/2006/relationships/slide" Target="/ppt/slides/slide4.xml" Id="Rc6d9a59781264e48" /><Relationship Type="http://schemas.openxmlformats.org/officeDocument/2006/relationships/slide" Target="/ppt/slides/slide5.xml" Id="Rcbe54b0454d440f7" /><Relationship Type="http://schemas.openxmlformats.org/officeDocument/2006/relationships/slide" Target="/ppt/slides/slide6.xml" Id="R51861f1d9d40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7bafbe906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9bd8ac6b49dc" /><Relationship Type="http://schemas.openxmlformats.org/officeDocument/2006/relationships/theme" Target="/ppt/slideMasters/theme/theme1.xml" Id="R582e05099aae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d9bd8ac6b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c2ea41b2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48ff34a6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ae13bd64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792bd9e5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10f4ce11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c3f8a99c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