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552ee3fd0344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b84b31c7e54ff1"/>
  </p:sldMasterIdLst>
  <p:sldIdLst>
    <p:sldId xmlns:r="http://schemas.openxmlformats.org/officeDocument/2006/relationships" id="256" r:id="R1920eb28a41540a6"/>
    <p:sldId xmlns:r="http://schemas.openxmlformats.org/officeDocument/2006/relationships" id="257" r:id="R775a629accf24226"/>
    <p:sldId xmlns:r="http://schemas.openxmlformats.org/officeDocument/2006/relationships" id="258" r:id="Rd19253b5d2954bdd"/>
    <p:sldId xmlns:r="http://schemas.openxmlformats.org/officeDocument/2006/relationships" id="259" r:id="Rd738e17cb85b4684"/>
    <p:sldId xmlns:r="http://schemas.openxmlformats.org/officeDocument/2006/relationships" id="260" r:id="R950eac47ad0a4244"/>
    <p:sldId xmlns:r="http://schemas.openxmlformats.org/officeDocument/2006/relationships" id="261" r:id="R29f376bd0203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84b31c7e54ff1" /><Relationship Type="http://schemas.openxmlformats.org/officeDocument/2006/relationships/slide" Target="/ppt/slides/slide1.xml" Id="R1920eb28a41540a6" /><Relationship Type="http://schemas.openxmlformats.org/officeDocument/2006/relationships/slide" Target="/ppt/slides/slide2.xml" Id="R775a629accf24226" /><Relationship Type="http://schemas.openxmlformats.org/officeDocument/2006/relationships/slide" Target="/ppt/slides/slide3.xml" Id="Rd19253b5d2954bdd" /><Relationship Type="http://schemas.openxmlformats.org/officeDocument/2006/relationships/slide" Target="/ppt/slides/slide4.xml" Id="Rd738e17cb85b4684" /><Relationship Type="http://schemas.openxmlformats.org/officeDocument/2006/relationships/slide" Target="/ppt/slides/slide5.xml" Id="R950eac47ad0a4244" /><Relationship Type="http://schemas.openxmlformats.org/officeDocument/2006/relationships/slide" Target="/ppt/slides/slide6.xml" Id="R29f376bd0203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09314ab0e48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6ea07431d40b1" /><Relationship Type="http://schemas.openxmlformats.org/officeDocument/2006/relationships/theme" Target="/ppt/slideMasters/theme/theme1.xml" Id="R175e38ec9ffb40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a6ea07431d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46d0fb6b0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3358ff8b448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94ae186d046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272ccbf5f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4fe67f4404d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9cc2cb4c9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FRAUNAR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929 335 082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