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ade6b37d7b4a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ff2bb8fd3442b8"/>
  </p:sldMasterIdLst>
  <p:sldIdLst>
    <p:sldId xmlns:r="http://schemas.openxmlformats.org/officeDocument/2006/relationships" id="256" r:id="Rfacf65b8c27544ed"/>
    <p:sldId xmlns:r="http://schemas.openxmlformats.org/officeDocument/2006/relationships" id="257" r:id="R1d58e2ec03e34ffb"/>
    <p:sldId xmlns:r="http://schemas.openxmlformats.org/officeDocument/2006/relationships" id="258" r:id="R3d57a00931e54925"/>
    <p:sldId xmlns:r="http://schemas.openxmlformats.org/officeDocument/2006/relationships" id="259" r:id="R0245917837e541d2"/>
    <p:sldId xmlns:r="http://schemas.openxmlformats.org/officeDocument/2006/relationships" id="260" r:id="R4f4bf5f1c5b84d7e"/>
    <p:sldId xmlns:r="http://schemas.openxmlformats.org/officeDocument/2006/relationships" id="261" r:id="Ra378345bf492443d"/>
    <p:sldId xmlns:r="http://schemas.openxmlformats.org/officeDocument/2006/relationships" id="262" r:id="R24120d29d25d49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ff2bb8fd3442b8" /><Relationship Type="http://schemas.openxmlformats.org/officeDocument/2006/relationships/slide" Target="/ppt/slides/slide1.xml" Id="Rfacf65b8c27544ed" /><Relationship Type="http://schemas.openxmlformats.org/officeDocument/2006/relationships/slide" Target="/ppt/slides/slide2.xml" Id="R1d58e2ec03e34ffb" /><Relationship Type="http://schemas.openxmlformats.org/officeDocument/2006/relationships/slide" Target="/ppt/slides/slide3.xml" Id="R3d57a00931e54925" /><Relationship Type="http://schemas.openxmlformats.org/officeDocument/2006/relationships/slide" Target="/ppt/slides/slide4.xml" Id="R0245917837e541d2" /><Relationship Type="http://schemas.openxmlformats.org/officeDocument/2006/relationships/slide" Target="/ppt/slides/slide5.xml" Id="R4f4bf5f1c5b84d7e" /><Relationship Type="http://schemas.openxmlformats.org/officeDocument/2006/relationships/slide" Target="/ppt/slides/slide6.xml" Id="Ra378345bf492443d" /><Relationship Type="http://schemas.openxmlformats.org/officeDocument/2006/relationships/slide" Target="/ppt/slides/slide7.xml" Id="R24120d29d25d49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230d3e91db41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47d4065aa4f67" /><Relationship Type="http://schemas.openxmlformats.org/officeDocument/2006/relationships/theme" Target="/ppt/slideMasters/theme/theme1.xml" Id="Rd9561244abc742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d47d4065aa4f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f582c1ff142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649db692c4c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ae8ad987843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0ecc2127b4f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eea62c19d47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3861840d641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abb3dde4f44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SETERLEGRENDA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SETERLEGRENDA HOLDING AS ble etablert [år] og holder til i Kvisvik.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1 082 909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2 053 224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2 057 754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OTNES ASTRID SVENDSLI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Astrid Otnes, Seterlegrenda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6674 Kvisvik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929 269 837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