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13729c3e540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55f52bec24ac4"/>
  </p:sldMasterIdLst>
  <p:sldIdLst>
    <p:sldId xmlns:r="http://schemas.openxmlformats.org/officeDocument/2006/relationships" id="256" r:id="R324002e513284969"/>
    <p:sldId xmlns:r="http://schemas.openxmlformats.org/officeDocument/2006/relationships" id="257" r:id="R6c7d0d02dbf9471b"/>
    <p:sldId xmlns:r="http://schemas.openxmlformats.org/officeDocument/2006/relationships" id="258" r:id="Rb54189906a994c04"/>
    <p:sldId xmlns:r="http://schemas.openxmlformats.org/officeDocument/2006/relationships" id="259" r:id="R533a236acd1a43a8"/>
    <p:sldId xmlns:r="http://schemas.openxmlformats.org/officeDocument/2006/relationships" id="260" r:id="R953a5d5579a34954"/>
    <p:sldId xmlns:r="http://schemas.openxmlformats.org/officeDocument/2006/relationships" id="261" r:id="R7b8dd82b6ce34701"/>
    <p:sldId xmlns:r="http://schemas.openxmlformats.org/officeDocument/2006/relationships" id="262" r:id="R5bde9db53982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55f52bec24ac4" /><Relationship Type="http://schemas.openxmlformats.org/officeDocument/2006/relationships/slide" Target="/ppt/slides/slide1.xml" Id="R324002e513284969" /><Relationship Type="http://schemas.openxmlformats.org/officeDocument/2006/relationships/slide" Target="/ppt/slides/slide2.xml" Id="R6c7d0d02dbf9471b" /><Relationship Type="http://schemas.openxmlformats.org/officeDocument/2006/relationships/slide" Target="/ppt/slides/slide3.xml" Id="Rb54189906a994c04" /><Relationship Type="http://schemas.openxmlformats.org/officeDocument/2006/relationships/slide" Target="/ppt/slides/slide4.xml" Id="R533a236acd1a43a8" /><Relationship Type="http://schemas.openxmlformats.org/officeDocument/2006/relationships/slide" Target="/ppt/slides/slide5.xml" Id="R953a5d5579a34954" /><Relationship Type="http://schemas.openxmlformats.org/officeDocument/2006/relationships/slide" Target="/ppt/slides/slide6.xml" Id="R7b8dd82b6ce34701" /><Relationship Type="http://schemas.openxmlformats.org/officeDocument/2006/relationships/slide" Target="/ppt/slides/slide7.xml" Id="R5bde9db53982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48a0d278d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e0c7c9b9481c" /><Relationship Type="http://schemas.openxmlformats.org/officeDocument/2006/relationships/theme" Target="/ppt/slideMasters/theme/theme1.xml" Id="R5ed27164db6a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9e0c7c9b9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146b3195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be0c248e40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8f7049eb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f39cb4213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628dc0eeb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4f6f10f09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48c722d6445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