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548b715b1a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343f3d1024fbb"/>
  </p:sldMasterIdLst>
  <p:sldIdLst>
    <p:sldId xmlns:r="http://schemas.openxmlformats.org/officeDocument/2006/relationships" id="256" r:id="Rbc185d09c57a4aad"/>
    <p:sldId xmlns:r="http://schemas.openxmlformats.org/officeDocument/2006/relationships" id="257" r:id="Rebeb15e629fa466d"/>
    <p:sldId xmlns:r="http://schemas.openxmlformats.org/officeDocument/2006/relationships" id="258" r:id="Rb53be2b84706418a"/>
    <p:sldId xmlns:r="http://schemas.openxmlformats.org/officeDocument/2006/relationships" id="259" r:id="Rfa7ae07308ed4d50"/>
    <p:sldId xmlns:r="http://schemas.openxmlformats.org/officeDocument/2006/relationships" id="260" r:id="R73a5159fcf144c91"/>
    <p:sldId xmlns:r="http://schemas.openxmlformats.org/officeDocument/2006/relationships" id="261" r:id="R0398fef7c73e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343f3d1024fbb" /><Relationship Type="http://schemas.openxmlformats.org/officeDocument/2006/relationships/slide" Target="/ppt/slides/slide1.xml" Id="Rbc185d09c57a4aad" /><Relationship Type="http://schemas.openxmlformats.org/officeDocument/2006/relationships/slide" Target="/ppt/slides/slide2.xml" Id="Rebeb15e629fa466d" /><Relationship Type="http://schemas.openxmlformats.org/officeDocument/2006/relationships/slide" Target="/ppt/slides/slide3.xml" Id="Rb53be2b84706418a" /><Relationship Type="http://schemas.openxmlformats.org/officeDocument/2006/relationships/slide" Target="/ppt/slides/slide4.xml" Id="Rfa7ae07308ed4d50" /><Relationship Type="http://schemas.openxmlformats.org/officeDocument/2006/relationships/slide" Target="/ppt/slides/slide5.xml" Id="R73a5159fcf144c91" /><Relationship Type="http://schemas.openxmlformats.org/officeDocument/2006/relationships/slide" Target="/ppt/slides/slide6.xml" Id="R0398fef7c73e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9d5843c6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2b97a5c1c470b" /><Relationship Type="http://schemas.openxmlformats.org/officeDocument/2006/relationships/theme" Target="/ppt/slideMasters/theme/theme1.xml" Id="R0aace9217439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2b97a5c1c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297b725cf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efd6dabb3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eadf07266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25836ad6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963e30eb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035cbc879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NALPATAD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929 243 285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NALPATAD AS</a:t>
            </a:r>
          </a:p>
        </p:txBody>
      </p:sp>
    </p:spTree>
  </p:cSld>
  <p:clrMapOvr>
    <a:masterClrMapping xmlns:a="http://schemas.openxmlformats.org/drawingml/2006/main"/>
  </p:clrMapOvr>
</p:sld>
</file>