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444a2ca92a4e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58f750d9c94e3f"/>
  </p:sldMasterIdLst>
  <p:sldIdLst>
    <p:sldId xmlns:r="http://schemas.openxmlformats.org/officeDocument/2006/relationships" id="256" r:id="R80353111a7704c64"/>
    <p:sldId xmlns:r="http://schemas.openxmlformats.org/officeDocument/2006/relationships" id="257" r:id="R9556cde02e4d4c1c"/>
    <p:sldId xmlns:r="http://schemas.openxmlformats.org/officeDocument/2006/relationships" id="258" r:id="R2f80d1d11b704454"/>
    <p:sldId xmlns:r="http://schemas.openxmlformats.org/officeDocument/2006/relationships" id="259" r:id="R259010f25bcb4de3"/>
    <p:sldId xmlns:r="http://schemas.openxmlformats.org/officeDocument/2006/relationships" id="260" r:id="Rce0560c8112540d9"/>
    <p:sldId xmlns:r="http://schemas.openxmlformats.org/officeDocument/2006/relationships" id="261" r:id="R8767aa180c51418c"/>
    <p:sldId xmlns:r="http://schemas.openxmlformats.org/officeDocument/2006/relationships" id="262" r:id="Rd20874a4ca7e40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58f750d9c94e3f" /><Relationship Type="http://schemas.openxmlformats.org/officeDocument/2006/relationships/slide" Target="/ppt/slides/slide1.xml" Id="R80353111a7704c64" /><Relationship Type="http://schemas.openxmlformats.org/officeDocument/2006/relationships/slide" Target="/ppt/slides/slide2.xml" Id="R9556cde02e4d4c1c" /><Relationship Type="http://schemas.openxmlformats.org/officeDocument/2006/relationships/slide" Target="/ppt/slides/slide3.xml" Id="R2f80d1d11b704454" /><Relationship Type="http://schemas.openxmlformats.org/officeDocument/2006/relationships/slide" Target="/ppt/slides/slide4.xml" Id="R259010f25bcb4de3" /><Relationship Type="http://schemas.openxmlformats.org/officeDocument/2006/relationships/slide" Target="/ppt/slides/slide5.xml" Id="Rce0560c8112540d9" /><Relationship Type="http://schemas.openxmlformats.org/officeDocument/2006/relationships/slide" Target="/ppt/slides/slide6.xml" Id="R8767aa180c51418c" /><Relationship Type="http://schemas.openxmlformats.org/officeDocument/2006/relationships/slide" Target="/ppt/slides/slide7.xml" Id="Rd20874a4ca7e40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f66abf80af43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7664bfae34ccc" /><Relationship Type="http://schemas.openxmlformats.org/officeDocument/2006/relationships/theme" Target="/ppt/slideMasters/theme/theme1.xml" Id="Rfef38f0681a044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a7664bfae34c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d3c043db34a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7a1728986c40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7251ccfe349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0aa7db7644a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49d155de146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240896bca41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88884f7704d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INVEST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 INVEST NORGE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371 582 000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2 239 388 000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4 482 475 000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929 185 765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