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4ffe8c9ee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25fd44fc84ff5"/>
  </p:sldMasterIdLst>
  <p:sldIdLst>
    <p:sldId xmlns:r="http://schemas.openxmlformats.org/officeDocument/2006/relationships" id="256" r:id="R3cc9def6fed74d49"/>
    <p:sldId xmlns:r="http://schemas.openxmlformats.org/officeDocument/2006/relationships" id="257" r:id="R90d333c084a643f5"/>
    <p:sldId xmlns:r="http://schemas.openxmlformats.org/officeDocument/2006/relationships" id="258" r:id="R31ceeb97fd784c1a"/>
    <p:sldId xmlns:r="http://schemas.openxmlformats.org/officeDocument/2006/relationships" id="259" r:id="Rf02109fe370b4c41"/>
    <p:sldId xmlns:r="http://schemas.openxmlformats.org/officeDocument/2006/relationships" id="260" r:id="Ra41eb2a5dd62422f"/>
    <p:sldId xmlns:r="http://schemas.openxmlformats.org/officeDocument/2006/relationships" id="261" r:id="Rb2bba89223744d4a"/>
    <p:sldId xmlns:r="http://schemas.openxmlformats.org/officeDocument/2006/relationships" id="262" r:id="R2c033e768040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25fd44fc84ff5" /><Relationship Type="http://schemas.openxmlformats.org/officeDocument/2006/relationships/slide" Target="/ppt/slides/slide1.xml" Id="R3cc9def6fed74d49" /><Relationship Type="http://schemas.openxmlformats.org/officeDocument/2006/relationships/slide" Target="/ppt/slides/slide2.xml" Id="R90d333c084a643f5" /><Relationship Type="http://schemas.openxmlformats.org/officeDocument/2006/relationships/slide" Target="/ppt/slides/slide3.xml" Id="R31ceeb97fd784c1a" /><Relationship Type="http://schemas.openxmlformats.org/officeDocument/2006/relationships/slide" Target="/ppt/slides/slide4.xml" Id="Rf02109fe370b4c41" /><Relationship Type="http://schemas.openxmlformats.org/officeDocument/2006/relationships/slide" Target="/ppt/slides/slide5.xml" Id="Ra41eb2a5dd62422f" /><Relationship Type="http://schemas.openxmlformats.org/officeDocument/2006/relationships/slide" Target="/ppt/slides/slide6.xml" Id="Rb2bba89223744d4a" /><Relationship Type="http://schemas.openxmlformats.org/officeDocument/2006/relationships/slide" Target="/ppt/slides/slide7.xml" Id="R2c033e768040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458c7385b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9c3dddbb4f42" /><Relationship Type="http://schemas.openxmlformats.org/officeDocument/2006/relationships/theme" Target="/ppt/slideMasters/theme/theme1.xml" Id="R0f235ddd0d50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79c3dddbb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20778b88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3c759d27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1d8089124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162d1968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2e0381e7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c04c175d9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0ecd688f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