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9523f272f947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23717890ee4368"/>
  </p:sldMasterIdLst>
  <p:sldIdLst>
    <p:sldId xmlns:r="http://schemas.openxmlformats.org/officeDocument/2006/relationships" id="256" r:id="Rb1ba704f3de340db"/>
    <p:sldId xmlns:r="http://schemas.openxmlformats.org/officeDocument/2006/relationships" id="257" r:id="R61dcb2fa516e4276"/>
    <p:sldId xmlns:r="http://schemas.openxmlformats.org/officeDocument/2006/relationships" id="258" r:id="R06aea8d5c8324565"/>
    <p:sldId xmlns:r="http://schemas.openxmlformats.org/officeDocument/2006/relationships" id="259" r:id="Rd36523eff8c14a43"/>
    <p:sldId xmlns:r="http://schemas.openxmlformats.org/officeDocument/2006/relationships" id="260" r:id="R707d1f1612a645d5"/>
    <p:sldId xmlns:r="http://schemas.openxmlformats.org/officeDocument/2006/relationships" id="261" r:id="R07f0f499d7ca4e27"/>
    <p:sldId xmlns:r="http://schemas.openxmlformats.org/officeDocument/2006/relationships" id="262" r:id="Ree5d1147fbff4f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23717890ee4368" /><Relationship Type="http://schemas.openxmlformats.org/officeDocument/2006/relationships/slide" Target="/ppt/slides/slide1.xml" Id="Rb1ba704f3de340db" /><Relationship Type="http://schemas.openxmlformats.org/officeDocument/2006/relationships/slide" Target="/ppt/slides/slide2.xml" Id="R61dcb2fa516e4276" /><Relationship Type="http://schemas.openxmlformats.org/officeDocument/2006/relationships/slide" Target="/ppt/slides/slide3.xml" Id="R06aea8d5c8324565" /><Relationship Type="http://schemas.openxmlformats.org/officeDocument/2006/relationships/slide" Target="/ppt/slides/slide4.xml" Id="Rd36523eff8c14a43" /><Relationship Type="http://schemas.openxmlformats.org/officeDocument/2006/relationships/slide" Target="/ppt/slides/slide5.xml" Id="R707d1f1612a645d5" /><Relationship Type="http://schemas.openxmlformats.org/officeDocument/2006/relationships/slide" Target="/ppt/slides/slide6.xml" Id="R07f0f499d7ca4e27" /><Relationship Type="http://schemas.openxmlformats.org/officeDocument/2006/relationships/slide" Target="/ppt/slides/slide7.xml" Id="Ree5d1147fbff4f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b7fed31d9247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402457c594cdf" /><Relationship Type="http://schemas.openxmlformats.org/officeDocument/2006/relationships/theme" Target="/ppt/slideMasters/theme/theme1.xml" Id="Ra491cc6b3ac64f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6402457c594c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5b5c59bc04c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5ebb937c542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085b05de945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582210acf4b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7318440af4d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092a2b78c42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317d802b749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MAMILLIE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MAMILLIE INVEST AS ble etablert [år] og holder til i Tranby.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2 251 004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MØRK JORUNN IRENE VANGEN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Jorunn Mørk, Røssekleiv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3409 Tranby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929 155 734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