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77b3e5f56e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9568915f4434b"/>
  </p:sldMasterIdLst>
  <p:sldIdLst>
    <p:sldId xmlns:r="http://schemas.openxmlformats.org/officeDocument/2006/relationships" id="256" r:id="R8ce1b80db3d94a56"/>
    <p:sldId xmlns:r="http://schemas.openxmlformats.org/officeDocument/2006/relationships" id="257" r:id="R4a4e657934544e04"/>
    <p:sldId xmlns:r="http://schemas.openxmlformats.org/officeDocument/2006/relationships" id="258" r:id="Rceb3c43d990446b5"/>
    <p:sldId xmlns:r="http://schemas.openxmlformats.org/officeDocument/2006/relationships" id="259" r:id="R675d4dd3c3fa4bc7"/>
    <p:sldId xmlns:r="http://schemas.openxmlformats.org/officeDocument/2006/relationships" id="260" r:id="R03b89076c637445e"/>
    <p:sldId xmlns:r="http://schemas.openxmlformats.org/officeDocument/2006/relationships" id="261" r:id="R0ec7db9ccb924871"/>
    <p:sldId xmlns:r="http://schemas.openxmlformats.org/officeDocument/2006/relationships" id="262" r:id="R22d77037b3d8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9568915f4434b" /><Relationship Type="http://schemas.openxmlformats.org/officeDocument/2006/relationships/slide" Target="/ppt/slides/slide1.xml" Id="R8ce1b80db3d94a56" /><Relationship Type="http://schemas.openxmlformats.org/officeDocument/2006/relationships/slide" Target="/ppt/slides/slide2.xml" Id="R4a4e657934544e04" /><Relationship Type="http://schemas.openxmlformats.org/officeDocument/2006/relationships/slide" Target="/ppt/slides/slide3.xml" Id="Rceb3c43d990446b5" /><Relationship Type="http://schemas.openxmlformats.org/officeDocument/2006/relationships/slide" Target="/ppt/slides/slide4.xml" Id="R675d4dd3c3fa4bc7" /><Relationship Type="http://schemas.openxmlformats.org/officeDocument/2006/relationships/slide" Target="/ppt/slides/slide5.xml" Id="R03b89076c637445e" /><Relationship Type="http://schemas.openxmlformats.org/officeDocument/2006/relationships/slide" Target="/ppt/slides/slide6.xml" Id="R0ec7db9ccb924871" /><Relationship Type="http://schemas.openxmlformats.org/officeDocument/2006/relationships/slide" Target="/ppt/slides/slide7.xml" Id="R22d77037b3d8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8b0b4dcd6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cdcc576e74d62" /><Relationship Type="http://schemas.openxmlformats.org/officeDocument/2006/relationships/theme" Target="/ppt/slideMasters/theme/theme1.xml" Id="R1da15ff5bc8c44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cdcc576e7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dc3518216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2c964d282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79654d619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029b8f6b741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12b58e7394c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95587012d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b390ad2df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N.O.A.H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N.O.A.H HOLDING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Nesebakken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929 151 526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N.O.A.H HOLDING AS</a:t>
            </a:r>
          </a:p>
        </p:txBody>
      </p:sp>
    </p:spTree>
  </p:cSld>
  <p:clrMapOvr>
    <a:masterClrMapping xmlns:a="http://schemas.openxmlformats.org/drawingml/2006/main"/>
  </p:clrMapOvr>
</p:sld>
</file>