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8f567d987645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a4f3b2d05b49d5"/>
  </p:sldMasterIdLst>
  <p:sldIdLst>
    <p:sldId xmlns:r="http://schemas.openxmlformats.org/officeDocument/2006/relationships" id="256" r:id="Ra76059531cd147f5"/>
    <p:sldId xmlns:r="http://schemas.openxmlformats.org/officeDocument/2006/relationships" id="257" r:id="Rb16d4e4df5904560"/>
    <p:sldId xmlns:r="http://schemas.openxmlformats.org/officeDocument/2006/relationships" id="258" r:id="Rcb7bc26688b149b6"/>
    <p:sldId xmlns:r="http://schemas.openxmlformats.org/officeDocument/2006/relationships" id="259" r:id="R19ad4127d9534b15"/>
    <p:sldId xmlns:r="http://schemas.openxmlformats.org/officeDocument/2006/relationships" id="260" r:id="R37749a42400648eb"/>
    <p:sldId xmlns:r="http://schemas.openxmlformats.org/officeDocument/2006/relationships" id="261" r:id="R5cb44f36a25646fb"/>
    <p:sldId xmlns:r="http://schemas.openxmlformats.org/officeDocument/2006/relationships" id="262" r:id="R84aea2ea05a346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4f3b2d05b49d5" /><Relationship Type="http://schemas.openxmlformats.org/officeDocument/2006/relationships/slide" Target="/ppt/slides/slide1.xml" Id="Ra76059531cd147f5" /><Relationship Type="http://schemas.openxmlformats.org/officeDocument/2006/relationships/slide" Target="/ppt/slides/slide2.xml" Id="Rb16d4e4df5904560" /><Relationship Type="http://schemas.openxmlformats.org/officeDocument/2006/relationships/slide" Target="/ppt/slides/slide3.xml" Id="Rcb7bc26688b149b6" /><Relationship Type="http://schemas.openxmlformats.org/officeDocument/2006/relationships/slide" Target="/ppt/slides/slide4.xml" Id="R19ad4127d9534b15" /><Relationship Type="http://schemas.openxmlformats.org/officeDocument/2006/relationships/slide" Target="/ppt/slides/slide5.xml" Id="R37749a42400648eb" /><Relationship Type="http://schemas.openxmlformats.org/officeDocument/2006/relationships/slide" Target="/ppt/slides/slide6.xml" Id="R5cb44f36a25646fb" /><Relationship Type="http://schemas.openxmlformats.org/officeDocument/2006/relationships/slide" Target="/ppt/slides/slide7.xml" Id="R84aea2ea05a346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a4e9c7bdb4f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8d9ed1a04475a" /><Relationship Type="http://schemas.openxmlformats.org/officeDocument/2006/relationships/theme" Target="/ppt/slideMasters/theme/theme1.xml" Id="Rc259834e9d4844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28d9ed1a0447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e43a1e9874b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c2bfac80c4a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cb29e41794e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981762b5f4b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9fc8c877543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17a73faf64f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d6e78047d4b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MALVIG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MALVIG INVEST AS ble etablert [år] og holder til i Buvika.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1 885 647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2 263 852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2 473 879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MALVIG MATS CHRISTOPHER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Mølnbakken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7350 Buvika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929 126 068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MALVIG INVEST AS</a:t>
            </a:r>
          </a:p>
        </p:txBody>
      </p:sp>
    </p:spTree>
  </p:cSld>
  <p:clrMapOvr>
    <a:masterClrMapping xmlns:a="http://schemas.openxmlformats.org/drawingml/2006/main"/>
  </p:clrMapOvr>
</p:sld>
</file>