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48e56e7c284f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6b01726b3e480c"/>
  </p:sldMasterIdLst>
  <p:sldIdLst>
    <p:sldId xmlns:r="http://schemas.openxmlformats.org/officeDocument/2006/relationships" id="256" r:id="R2cec52a250244c24"/>
    <p:sldId xmlns:r="http://schemas.openxmlformats.org/officeDocument/2006/relationships" id="257" r:id="R4d89bcfaf47745db"/>
    <p:sldId xmlns:r="http://schemas.openxmlformats.org/officeDocument/2006/relationships" id="258" r:id="R14ac037ff4e547d0"/>
    <p:sldId xmlns:r="http://schemas.openxmlformats.org/officeDocument/2006/relationships" id="259" r:id="R317a4915c80541ea"/>
    <p:sldId xmlns:r="http://schemas.openxmlformats.org/officeDocument/2006/relationships" id="260" r:id="Re7ec0f3443bd40c8"/>
    <p:sldId xmlns:r="http://schemas.openxmlformats.org/officeDocument/2006/relationships" id="261" r:id="R03ebc9ccc55a4618"/>
    <p:sldId xmlns:r="http://schemas.openxmlformats.org/officeDocument/2006/relationships" id="262" r:id="Ref4e3d0277ba4c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6b01726b3e480c" /><Relationship Type="http://schemas.openxmlformats.org/officeDocument/2006/relationships/slide" Target="/ppt/slides/slide1.xml" Id="R2cec52a250244c24" /><Relationship Type="http://schemas.openxmlformats.org/officeDocument/2006/relationships/slide" Target="/ppt/slides/slide2.xml" Id="R4d89bcfaf47745db" /><Relationship Type="http://schemas.openxmlformats.org/officeDocument/2006/relationships/slide" Target="/ppt/slides/slide3.xml" Id="R14ac037ff4e547d0" /><Relationship Type="http://schemas.openxmlformats.org/officeDocument/2006/relationships/slide" Target="/ppt/slides/slide4.xml" Id="R317a4915c80541ea" /><Relationship Type="http://schemas.openxmlformats.org/officeDocument/2006/relationships/slide" Target="/ppt/slides/slide5.xml" Id="Re7ec0f3443bd40c8" /><Relationship Type="http://schemas.openxmlformats.org/officeDocument/2006/relationships/slide" Target="/ppt/slides/slide6.xml" Id="R03ebc9ccc55a4618" /><Relationship Type="http://schemas.openxmlformats.org/officeDocument/2006/relationships/slide" Target="/ppt/slides/slide7.xml" Id="Ref4e3d0277ba4c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e15153384844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abaaa1add4d1b" /><Relationship Type="http://schemas.openxmlformats.org/officeDocument/2006/relationships/theme" Target="/ppt/slideMasters/theme/theme1.xml" Id="Rd9c00cec7af54a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5abaaa1add4d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b7236c44c4f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6d951bd8c43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0ae4224e44b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717235be341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93d432cc44d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91e4342c24d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a9bc2f79145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DAHLSTRØEN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DAHLSTRØEN HOLDING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3 727 240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3 784 185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DAHLSTRØEN TOMMY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929 086 554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