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f26e2b750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95209465f4a89"/>
  </p:sldMasterIdLst>
  <p:sldIdLst>
    <p:sldId xmlns:r="http://schemas.openxmlformats.org/officeDocument/2006/relationships" id="256" r:id="Radf48c34012d4c21"/>
    <p:sldId xmlns:r="http://schemas.openxmlformats.org/officeDocument/2006/relationships" id="257" r:id="R586f503cbdd74309"/>
    <p:sldId xmlns:r="http://schemas.openxmlformats.org/officeDocument/2006/relationships" id="258" r:id="Rad4fc07e3ee64760"/>
    <p:sldId xmlns:r="http://schemas.openxmlformats.org/officeDocument/2006/relationships" id="259" r:id="R1b1d8aaa74424cb9"/>
    <p:sldId xmlns:r="http://schemas.openxmlformats.org/officeDocument/2006/relationships" id="260" r:id="R7642152299db4f1b"/>
    <p:sldId xmlns:r="http://schemas.openxmlformats.org/officeDocument/2006/relationships" id="261" r:id="Ra6ea5e16a42b425f"/>
    <p:sldId xmlns:r="http://schemas.openxmlformats.org/officeDocument/2006/relationships" id="262" r:id="R7d8f008d9588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95209465f4a89" /><Relationship Type="http://schemas.openxmlformats.org/officeDocument/2006/relationships/slide" Target="/ppt/slides/slide1.xml" Id="Radf48c34012d4c21" /><Relationship Type="http://schemas.openxmlformats.org/officeDocument/2006/relationships/slide" Target="/ppt/slides/slide2.xml" Id="R586f503cbdd74309" /><Relationship Type="http://schemas.openxmlformats.org/officeDocument/2006/relationships/slide" Target="/ppt/slides/slide3.xml" Id="Rad4fc07e3ee64760" /><Relationship Type="http://schemas.openxmlformats.org/officeDocument/2006/relationships/slide" Target="/ppt/slides/slide4.xml" Id="R1b1d8aaa74424cb9" /><Relationship Type="http://schemas.openxmlformats.org/officeDocument/2006/relationships/slide" Target="/ppt/slides/slide5.xml" Id="R7642152299db4f1b" /><Relationship Type="http://schemas.openxmlformats.org/officeDocument/2006/relationships/slide" Target="/ppt/slides/slide6.xml" Id="Ra6ea5e16a42b425f" /><Relationship Type="http://schemas.openxmlformats.org/officeDocument/2006/relationships/slide" Target="/ppt/slides/slide7.xml" Id="R7d8f008d9588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ff9eebc94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3fa66cb144fde" /><Relationship Type="http://schemas.openxmlformats.org/officeDocument/2006/relationships/theme" Target="/ppt/slideMasters/theme/theme1.xml" Id="R8a06d69265f3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3fa66cb14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5403233f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fb2329e88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f35bc6fc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549f5b02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34a0e79d8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252987e9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ab22468d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