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cc2cdaec9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4f6d8c01e45ee"/>
  </p:sldMasterIdLst>
  <p:sldIdLst>
    <p:sldId xmlns:r="http://schemas.openxmlformats.org/officeDocument/2006/relationships" id="256" r:id="R32e9663e29f3410a"/>
    <p:sldId xmlns:r="http://schemas.openxmlformats.org/officeDocument/2006/relationships" id="257" r:id="Re909660f7de44532"/>
    <p:sldId xmlns:r="http://schemas.openxmlformats.org/officeDocument/2006/relationships" id="258" r:id="Re72e498c50934248"/>
    <p:sldId xmlns:r="http://schemas.openxmlformats.org/officeDocument/2006/relationships" id="259" r:id="Ra206c998c1de4932"/>
    <p:sldId xmlns:r="http://schemas.openxmlformats.org/officeDocument/2006/relationships" id="260" r:id="R65ac079cd98348c3"/>
    <p:sldId xmlns:r="http://schemas.openxmlformats.org/officeDocument/2006/relationships" id="261" r:id="R13a339270cad4b38"/>
    <p:sldId xmlns:r="http://schemas.openxmlformats.org/officeDocument/2006/relationships" id="262" r:id="R47720e18884645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4f6d8c01e45ee" /><Relationship Type="http://schemas.openxmlformats.org/officeDocument/2006/relationships/slide" Target="/ppt/slides/slide1.xml" Id="R32e9663e29f3410a" /><Relationship Type="http://schemas.openxmlformats.org/officeDocument/2006/relationships/slide" Target="/ppt/slides/slide2.xml" Id="Re909660f7de44532" /><Relationship Type="http://schemas.openxmlformats.org/officeDocument/2006/relationships/slide" Target="/ppt/slides/slide3.xml" Id="Re72e498c50934248" /><Relationship Type="http://schemas.openxmlformats.org/officeDocument/2006/relationships/slide" Target="/ppt/slides/slide4.xml" Id="Ra206c998c1de4932" /><Relationship Type="http://schemas.openxmlformats.org/officeDocument/2006/relationships/slide" Target="/ppt/slides/slide5.xml" Id="R65ac079cd98348c3" /><Relationship Type="http://schemas.openxmlformats.org/officeDocument/2006/relationships/slide" Target="/ppt/slides/slide6.xml" Id="R13a339270cad4b38" /><Relationship Type="http://schemas.openxmlformats.org/officeDocument/2006/relationships/slide" Target="/ppt/slides/slide7.xml" Id="R47720e18884645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e2b8d93b2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ac26728834f1b" /><Relationship Type="http://schemas.openxmlformats.org/officeDocument/2006/relationships/theme" Target="/ppt/slideMasters/theme/theme1.xml" Id="R2046eca09ef5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ac26728834f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42c4b4fd8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08b4527384f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9f8ea46c2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932f7d6b3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a4abe05c4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6f1ee9adb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48d0fbe07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PROBABLY NOTHING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FREDRIK WALSTAD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