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e98a8fe71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8e6cbc3fd4c76"/>
  </p:sldMasterIdLst>
  <p:sldIdLst>
    <p:sldId xmlns:r="http://schemas.openxmlformats.org/officeDocument/2006/relationships" id="256" r:id="R9938e780be8a4a52"/>
    <p:sldId xmlns:r="http://schemas.openxmlformats.org/officeDocument/2006/relationships" id="257" r:id="R73e80ea3f9f044c3"/>
    <p:sldId xmlns:r="http://schemas.openxmlformats.org/officeDocument/2006/relationships" id="258" r:id="Re3492254c128464b"/>
    <p:sldId xmlns:r="http://schemas.openxmlformats.org/officeDocument/2006/relationships" id="259" r:id="Rbc0cac0a39054bcb"/>
    <p:sldId xmlns:r="http://schemas.openxmlformats.org/officeDocument/2006/relationships" id="260" r:id="R971608ca66934557"/>
    <p:sldId xmlns:r="http://schemas.openxmlformats.org/officeDocument/2006/relationships" id="261" r:id="Re4d4ff837dff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8e6cbc3fd4c76" /><Relationship Type="http://schemas.openxmlformats.org/officeDocument/2006/relationships/slide" Target="/ppt/slides/slide1.xml" Id="R9938e780be8a4a52" /><Relationship Type="http://schemas.openxmlformats.org/officeDocument/2006/relationships/slide" Target="/ppt/slides/slide2.xml" Id="R73e80ea3f9f044c3" /><Relationship Type="http://schemas.openxmlformats.org/officeDocument/2006/relationships/slide" Target="/ppt/slides/slide3.xml" Id="Re3492254c128464b" /><Relationship Type="http://schemas.openxmlformats.org/officeDocument/2006/relationships/slide" Target="/ppt/slides/slide4.xml" Id="Rbc0cac0a39054bcb" /><Relationship Type="http://schemas.openxmlformats.org/officeDocument/2006/relationships/slide" Target="/ppt/slides/slide5.xml" Id="R971608ca66934557" /><Relationship Type="http://schemas.openxmlformats.org/officeDocument/2006/relationships/slide" Target="/ppt/slides/slide6.xml" Id="Re4d4ff837dff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070e4e14b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59e3fdaa4ecd" /><Relationship Type="http://schemas.openxmlformats.org/officeDocument/2006/relationships/theme" Target="/ppt/slideMasters/theme/theme1.xml" Id="Rbdd320340440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d59e3fdaa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20ecd37b4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afff8c943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79d824d7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3d718cdc0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0282f4f7f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8aa06761a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