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f04453aa5247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962eeed78e4175"/>
  </p:sldMasterIdLst>
  <p:sldIdLst>
    <p:sldId xmlns:r="http://schemas.openxmlformats.org/officeDocument/2006/relationships" id="256" r:id="Red432dfb5a28418b"/>
    <p:sldId xmlns:r="http://schemas.openxmlformats.org/officeDocument/2006/relationships" id="257" r:id="R2baf9058b1a44993"/>
    <p:sldId xmlns:r="http://schemas.openxmlformats.org/officeDocument/2006/relationships" id="258" r:id="Rffaa95083ccf414a"/>
    <p:sldId xmlns:r="http://schemas.openxmlformats.org/officeDocument/2006/relationships" id="259" r:id="Rf77fc35a4d3b42a1"/>
    <p:sldId xmlns:r="http://schemas.openxmlformats.org/officeDocument/2006/relationships" id="260" r:id="R4088b3a75ad54a11"/>
    <p:sldId xmlns:r="http://schemas.openxmlformats.org/officeDocument/2006/relationships" id="261" r:id="R3d204797d840417e"/>
    <p:sldId xmlns:r="http://schemas.openxmlformats.org/officeDocument/2006/relationships" id="262" r:id="R3b157e63eb8544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962eeed78e4175" /><Relationship Type="http://schemas.openxmlformats.org/officeDocument/2006/relationships/slide" Target="/ppt/slides/slide1.xml" Id="Red432dfb5a28418b" /><Relationship Type="http://schemas.openxmlformats.org/officeDocument/2006/relationships/slide" Target="/ppt/slides/slide2.xml" Id="R2baf9058b1a44993" /><Relationship Type="http://schemas.openxmlformats.org/officeDocument/2006/relationships/slide" Target="/ppt/slides/slide3.xml" Id="Rffaa95083ccf414a" /><Relationship Type="http://schemas.openxmlformats.org/officeDocument/2006/relationships/slide" Target="/ppt/slides/slide4.xml" Id="Rf77fc35a4d3b42a1" /><Relationship Type="http://schemas.openxmlformats.org/officeDocument/2006/relationships/slide" Target="/ppt/slides/slide5.xml" Id="R4088b3a75ad54a11" /><Relationship Type="http://schemas.openxmlformats.org/officeDocument/2006/relationships/slide" Target="/ppt/slides/slide6.xml" Id="R3d204797d840417e" /><Relationship Type="http://schemas.openxmlformats.org/officeDocument/2006/relationships/slide" Target="/ppt/slides/slide7.xml" Id="R3b157e63eb8544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6e972fdc7d47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809485f104cea" /><Relationship Type="http://schemas.openxmlformats.org/officeDocument/2006/relationships/theme" Target="/ppt/slideMasters/theme/theme1.xml" Id="Reaa0cc39069843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1809485f104c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3301ffb5a42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b114ead4240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65858256545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40417aa7b44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2077a92134b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f13c0946b4a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cc033e2b948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REVISORKONSULT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REVISORKONSULT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62 150 449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22 197 430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17 420 690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17 694 235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32 516 717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OAR AS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NEGÅRD RUNE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 CONSULT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DAHLSTRØEN HOLDING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RØSTEGGEN OLA ARNE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NEGÅRD RUNE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20 21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post@revisorkonsult.no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928 942 767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