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23c51b4e2a41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0413db952f45b0"/>
  </p:sldMasterIdLst>
  <p:sldIdLst>
    <p:sldId xmlns:r="http://schemas.openxmlformats.org/officeDocument/2006/relationships" id="256" r:id="Rcee4b386a2444fa0"/>
    <p:sldId xmlns:r="http://schemas.openxmlformats.org/officeDocument/2006/relationships" id="257" r:id="Rb6955d02625e408f"/>
    <p:sldId xmlns:r="http://schemas.openxmlformats.org/officeDocument/2006/relationships" id="258" r:id="Rfe002e3b7c9b4ab1"/>
    <p:sldId xmlns:r="http://schemas.openxmlformats.org/officeDocument/2006/relationships" id="259" r:id="Rc75d9c9c43dd414a"/>
    <p:sldId xmlns:r="http://schemas.openxmlformats.org/officeDocument/2006/relationships" id="260" r:id="R036464e9e08b48d9"/>
    <p:sldId xmlns:r="http://schemas.openxmlformats.org/officeDocument/2006/relationships" id="261" r:id="R5cbe75ec2e33423e"/>
    <p:sldId xmlns:r="http://schemas.openxmlformats.org/officeDocument/2006/relationships" id="262" r:id="R9b1bf507409a42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413db952f45b0" /><Relationship Type="http://schemas.openxmlformats.org/officeDocument/2006/relationships/slide" Target="/ppt/slides/slide1.xml" Id="Rcee4b386a2444fa0" /><Relationship Type="http://schemas.openxmlformats.org/officeDocument/2006/relationships/slide" Target="/ppt/slides/slide2.xml" Id="Rb6955d02625e408f" /><Relationship Type="http://schemas.openxmlformats.org/officeDocument/2006/relationships/slide" Target="/ppt/slides/slide3.xml" Id="Rfe002e3b7c9b4ab1" /><Relationship Type="http://schemas.openxmlformats.org/officeDocument/2006/relationships/slide" Target="/ppt/slides/slide4.xml" Id="Rc75d9c9c43dd414a" /><Relationship Type="http://schemas.openxmlformats.org/officeDocument/2006/relationships/slide" Target="/ppt/slides/slide5.xml" Id="R036464e9e08b48d9" /><Relationship Type="http://schemas.openxmlformats.org/officeDocument/2006/relationships/slide" Target="/ppt/slides/slide6.xml" Id="R5cbe75ec2e33423e" /><Relationship Type="http://schemas.openxmlformats.org/officeDocument/2006/relationships/slide" Target="/ppt/slides/slide7.xml" Id="R9b1bf507409a42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209030eedc49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70e85fd60487c" /><Relationship Type="http://schemas.openxmlformats.org/officeDocument/2006/relationships/theme" Target="/ppt/slideMasters/theme/theme1.xml" Id="R7139e3e5ecbc47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70e85fd6048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fa8dd5de049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fab0bf5b24d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93d94b77548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965f64789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4605cc7d184b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01f58f62a46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a89f6fe2c4f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SKYEN HOLDING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297 357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766 159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JØRSTAD SVANES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Oskleiva 73F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928 900 665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SKYEN HOLDING AS</a:t>
            </a:r>
          </a:p>
        </p:txBody>
      </p:sp>
    </p:spTree>
  </p:cSld>
  <p:clrMapOvr>
    <a:masterClrMapping xmlns:a="http://schemas.openxmlformats.org/drawingml/2006/main"/>
  </p:clrMapOvr>
</p:sld>
</file>