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efb7e739cd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d21e190dd45d9"/>
  </p:sldMasterIdLst>
  <p:sldIdLst>
    <p:sldId xmlns:r="http://schemas.openxmlformats.org/officeDocument/2006/relationships" id="256" r:id="R28f1531cbc764307"/>
    <p:sldId xmlns:r="http://schemas.openxmlformats.org/officeDocument/2006/relationships" id="257" r:id="R16ba67f8c0c54847"/>
    <p:sldId xmlns:r="http://schemas.openxmlformats.org/officeDocument/2006/relationships" id="258" r:id="Rf5485a6ef20a4532"/>
    <p:sldId xmlns:r="http://schemas.openxmlformats.org/officeDocument/2006/relationships" id="259" r:id="R4887ac117bdd42af"/>
    <p:sldId xmlns:r="http://schemas.openxmlformats.org/officeDocument/2006/relationships" id="260" r:id="R045b8fe16c5a4d20"/>
    <p:sldId xmlns:r="http://schemas.openxmlformats.org/officeDocument/2006/relationships" id="261" r:id="R577492926f694bce"/>
    <p:sldId xmlns:r="http://schemas.openxmlformats.org/officeDocument/2006/relationships" id="262" r:id="R8ccacd288e30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d21e190dd45d9" /><Relationship Type="http://schemas.openxmlformats.org/officeDocument/2006/relationships/slide" Target="/ppt/slides/slide1.xml" Id="R28f1531cbc764307" /><Relationship Type="http://schemas.openxmlformats.org/officeDocument/2006/relationships/slide" Target="/ppt/slides/slide2.xml" Id="R16ba67f8c0c54847" /><Relationship Type="http://schemas.openxmlformats.org/officeDocument/2006/relationships/slide" Target="/ppt/slides/slide3.xml" Id="Rf5485a6ef20a4532" /><Relationship Type="http://schemas.openxmlformats.org/officeDocument/2006/relationships/slide" Target="/ppt/slides/slide4.xml" Id="R4887ac117bdd42af" /><Relationship Type="http://schemas.openxmlformats.org/officeDocument/2006/relationships/slide" Target="/ppt/slides/slide5.xml" Id="R045b8fe16c5a4d20" /><Relationship Type="http://schemas.openxmlformats.org/officeDocument/2006/relationships/slide" Target="/ppt/slides/slide6.xml" Id="R577492926f694bce" /><Relationship Type="http://schemas.openxmlformats.org/officeDocument/2006/relationships/slide" Target="/ppt/slides/slide7.xml" Id="R8ccacd288e30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c081b3b8c43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c447f3e784e14" /><Relationship Type="http://schemas.openxmlformats.org/officeDocument/2006/relationships/theme" Target="/ppt/slideMasters/theme/theme1.xml" Id="Rd0ea2ce247d1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c447f3e78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13645ac9d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c146c1f2049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ace9e87f942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fdfd75f7243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1f7537b07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8545272394a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d12f2342b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SKYEN REGNSKAP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2 378 126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345 993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863 898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Repslagergata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928 900 584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SKYEN REGNSKAP AS</a:t>
            </a:r>
          </a:p>
        </p:txBody>
      </p:sp>
    </p:spTree>
  </p:cSld>
  <p:clrMapOvr>
    <a:masterClrMapping xmlns:a="http://schemas.openxmlformats.org/drawingml/2006/main"/>
  </p:clrMapOvr>
</p:sld>
</file>