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5f027d5a7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da418d0394aff"/>
  </p:sldMasterIdLst>
  <p:sldIdLst>
    <p:sldId xmlns:r="http://schemas.openxmlformats.org/officeDocument/2006/relationships" id="256" r:id="Ra76fd94b5b9c4342"/>
    <p:sldId xmlns:r="http://schemas.openxmlformats.org/officeDocument/2006/relationships" id="257" r:id="R708fe1003e814107"/>
    <p:sldId xmlns:r="http://schemas.openxmlformats.org/officeDocument/2006/relationships" id="258" r:id="R41c68a71be284014"/>
    <p:sldId xmlns:r="http://schemas.openxmlformats.org/officeDocument/2006/relationships" id="259" r:id="R0f73aa0be209482b"/>
    <p:sldId xmlns:r="http://schemas.openxmlformats.org/officeDocument/2006/relationships" id="260" r:id="R46669d04b2d5470a"/>
    <p:sldId xmlns:r="http://schemas.openxmlformats.org/officeDocument/2006/relationships" id="261" r:id="R0c48c77eb0fb4ea3"/>
    <p:sldId xmlns:r="http://schemas.openxmlformats.org/officeDocument/2006/relationships" id="262" r:id="R213e28c42a434f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da418d0394aff" /><Relationship Type="http://schemas.openxmlformats.org/officeDocument/2006/relationships/slide" Target="/ppt/slides/slide1.xml" Id="Ra76fd94b5b9c4342" /><Relationship Type="http://schemas.openxmlformats.org/officeDocument/2006/relationships/slide" Target="/ppt/slides/slide2.xml" Id="R708fe1003e814107" /><Relationship Type="http://schemas.openxmlformats.org/officeDocument/2006/relationships/slide" Target="/ppt/slides/slide3.xml" Id="R41c68a71be284014" /><Relationship Type="http://schemas.openxmlformats.org/officeDocument/2006/relationships/slide" Target="/ppt/slides/slide4.xml" Id="R0f73aa0be209482b" /><Relationship Type="http://schemas.openxmlformats.org/officeDocument/2006/relationships/slide" Target="/ppt/slides/slide5.xml" Id="R46669d04b2d5470a" /><Relationship Type="http://schemas.openxmlformats.org/officeDocument/2006/relationships/slide" Target="/ppt/slides/slide6.xml" Id="R0c48c77eb0fb4ea3" /><Relationship Type="http://schemas.openxmlformats.org/officeDocument/2006/relationships/slide" Target="/ppt/slides/slide7.xml" Id="R213e28c42a434f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470ac5c15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2b875cfb841db" /><Relationship Type="http://schemas.openxmlformats.org/officeDocument/2006/relationships/theme" Target="/ppt/slideMasters/theme/theme1.xml" Id="R2848f5fe2dc94a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2b875cfb8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ddc4d940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54ae7bbf0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4544530d248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07ecc9ea42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78bfbf033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0c2f2d651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afa52a078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POLDEN LEVÅG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POLDEN LEVÅG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arve.levaag@compute.no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928 893 715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