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d5bf7e78a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56be45f4124a54"/>
  </p:sldMasterIdLst>
  <p:sldIdLst>
    <p:sldId xmlns:r="http://schemas.openxmlformats.org/officeDocument/2006/relationships" id="256" r:id="Rea9743b777b84360"/>
    <p:sldId xmlns:r="http://schemas.openxmlformats.org/officeDocument/2006/relationships" id="257" r:id="Re18e6a66b2eb4155"/>
    <p:sldId xmlns:r="http://schemas.openxmlformats.org/officeDocument/2006/relationships" id="258" r:id="R9f0f634f06994260"/>
    <p:sldId xmlns:r="http://schemas.openxmlformats.org/officeDocument/2006/relationships" id="259" r:id="Re383b9d3a1dc4722"/>
    <p:sldId xmlns:r="http://schemas.openxmlformats.org/officeDocument/2006/relationships" id="260" r:id="R66a520e13a1e4021"/>
    <p:sldId xmlns:r="http://schemas.openxmlformats.org/officeDocument/2006/relationships" id="261" r:id="R2c751ffb84e346ba"/>
    <p:sldId xmlns:r="http://schemas.openxmlformats.org/officeDocument/2006/relationships" id="262" r:id="R4259cfaf1e68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6be45f4124a54" /><Relationship Type="http://schemas.openxmlformats.org/officeDocument/2006/relationships/slide" Target="/ppt/slides/slide1.xml" Id="Rea9743b777b84360" /><Relationship Type="http://schemas.openxmlformats.org/officeDocument/2006/relationships/slide" Target="/ppt/slides/slide2.xml" Id="Re18e6a66b2eb4155" /><Relationship Type="http://schemas.openxmlformats.org/officeDocument/2006/relationships/slide" Target="/ppt/slides/slide3.xml" Id="R9f0f634f06994260" /><Relationship Type="http://schemas.openxmlformats.org/officeDocument/2006/relationships/slide" Target="/ppt/slides/slide4.xml" Id="Re383b9d3a1dc4722" /><Relationship Type="http://schemas.openxmlformats.org/officeDocument/2006/relationships/slide" Target="/ppt/slides/slide5.xml" Id="R66a520e13a1e4021" /><Relationship Type="http://schemas.openxmlformats.org/officeDocument/2006/relationships/slide" Target="/ppt/slides/slide6.xml" Id="R2c751ffb84e346ba" /><Relationship Type="http://schemas.openxmlformats.org/officeDocument/2006/relationships/slide" Target="/ppt/slides/slide7.xml" Id="R4259cfaf1e68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5a8377a594a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81451040a4cfa" /><Relationship Type="http://schemas.openxmlformats.org/officeDocument/2006/relationships/theme" Target="/ppt/slideMasters/theme/theme1.xml" Id="R089da6f9a52640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281451040a4c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c7e741bb044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592761ebb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c3a76249947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4792d69854f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025143c2b47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8ce0694c340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3f8085f504f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VINJE &amp;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&amp; ERIKSEN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16 319 440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790 901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10 896 431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VASSDAL KRISTOFFER G V  –  54,8 %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EIKEVIKEN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BASTE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VASSDAL VESLEMØY VINJE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hei@vinjeeriksen.no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vinjeeriksen.no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928 834 875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