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e433957a2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29eb29b894424"/>
  </p:sldMasterIdLst>
  <p:sldIdLst>
    <p:sldId xmlns:r="http://schemas.openxmlformats.org/officeDocument/2006/relationships" id="256" r:id="R68c1ca86145849c2"/>
    <p:sldId xmlns:r="http://schemas.openxmlformats.org/officeDocument/2006/relationships" id="257" r:id="Rad6eacafaeb944c3"/>
    <p:sldId xmlns:r="http://schemas.openxmlformats.org/officeDocument/2006/relationships" id="258" r:id="R3684e6708b6e44b0"/>
    <p:sldId xmlns:r="http://schemas.openxmlformats.org/officeDocument/2006/relationships" id="259" r:id="Rcb27323a4aeb49ef"/>
    <p:sldId xmlns:r="http://schemas.openxmlformats.org/officeDocument/2006/relationships" id="260" r:id="Rc6d5ee103f544d4b"/>
    <p:sldId xmlns:r="http://schemas.openxmlformats.org/officeDocument/2006/relationships" id="261" r:id="Rd44993b1b2c2479f"/>
    <p:sldId xmlns:r="http://schemas.openxmlformats.org/officeDocument/2006/relationships" id="262" r:id="Rf0690abc011d45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29eb29b894424" /><Relationship Type="http://schemas.openxmlformats.org/officeDocument/2006/relationships/slide" Target="/ppt/slides/slide1.xml" Id="R68c1ca86145849c2" /><Relationship Type="http://schemas.openxmlformats.org/officeDocument/2006/relationships/slide" Target="/ppt/slides/slide2.xml" Id="Rad6eacafaeb944c3" /><Relationship Type="http://schemas.openxmlformats.org/officeDocument/2006/relationships/slide" Target="/ppt/slides/slide3.xml" Id="R3684e6708b6e44b0" /><Relationship Type="http://schemas.openxmlformats.org/officeDocument/2006/relationships/slide" Target="/ppt/slides/slide4.xml" Id="Rcb27323a4aeb49ef" /><Relationship Type="http://schemas.openxmlformats.org/officeDocument/2006/relationships/slide" Target="/ppt/slides/slide5.xml" Id="Rc6d5ee103f544d4b" /><Relationship Type="http://schemas.openxmlformats.org/officeDocument/2006/relationships/slide" Target="/ppt/slides/slide6.xml" Id="Rd44993b1b2c2479f" /><Relationship Type="http://schemas.openxmlformats.org/officeDocument/2006/relationships/slide" Target="/ppt/slides/slide7.xml" Id="Rf0690abc011d45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47a99874f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66e9877e4ad0" /><Relationship Type="http://schemas.openxmlformats.org/officeDocument/2006/relationships/theme" Target="/ppt/slideMasters/theme/theme1.xml" Id="Ra8448243d41a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566e9877e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a83c80cf7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089bc2c1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c13dde187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1e34b458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ecfa40a445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a21349fc145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14492979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