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b73b163734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bdafd3760483b"/>
  </p:sldMasterIdLst>
  <p:sldIdLst>
    <p:sldId xmlns:r="http://schemas.openxmlformats.org/officeDocument/2006/relationships" id="256" r:id="R95c4a1ad78224813"/>
    <p:sldId xmlns:r="http://schemas.openxmlformats.org/officeDocument/2006/relationships" id="257" r:id="R66b4c26131904151"/>
    <p:sldId xmlns:r="http://schemas.openxmlformats.org/officeDocument/2006/relationships" id="258" r:id="Rf22d41844eae4b99"/>
    <p:sldId xmlns:r="http://schemas.openxmlformats.org/officeDocument/2006/relationships" id="259" r:id="R1b567d73886e4466"/>
    <p:sldId xmlns:r="http://schemas.openxmlformats.org/officeDocument/2006/relationships" id="260" r:id="Rd857c2edc9e44254"/>
    <p:sldId xmlns:r="http://schemas.openxmlformats.org/officeDocument/2006/relationships" id="261" r:id="R1d389059104849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bdafd3760483b" /><Relationship Type="http://schemas.openxmlformats.org/officeDocument/2006/relationships/slide" Target="/ppt/slides/slide1.xml" Id="R95c4a1ad78224813" /><Relationship Type="http://schemas.openxmlformats.org/officeDocument/2006/relationships/slide" Target="/ppt/slides/slide2.xml" Id="R66b4c26131904151" /><Relationship Type="http://schemas.openxmlformats.org/officeDocument/2006/relationships/slide" Target="/ppt/slides/slide3.xml" Id="Rf22d41844eae4b99" /><Relationship Type="http://schemas.openxmlformats.org/officeDocument/2006/relationships/slide" Target="/ppt/slides/slide4.xml" Id="R1b567d73886e4466" /><Relationship Type="http://schemas.openxmlformats.org/officeDocument/2006/relationships/slide" Target="/ppt/slides/slide5.xml" Id="Rd857c2edc9e44254" /><Relationship Type="http://schemas.openxmlformats.org/officeDocument/2006/relationships/slide" Target="/ppt/slides/slide6.xml" Id="R1d389059104849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7bf0601694f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dbd42f4f247ec" /><Relationship Type="http://schemas.openxmlformats.org/officeDocument/2006/relationships/theme" Target="/ppt/slideMasters/theme/theme1.xml" Id="R2f79a1efb2b94c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fdbd42f4f247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94c4799844d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f0c0cc13542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bf8da900c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14cadf65943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fcc1007ad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985a887a749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928 793 079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