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5b2725535d4a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646a5ad7c04ffd"/>
  </p:sldMasterIdLst>
  <p:sldIdLst>
    <p:sldId xmlns:r="http://schemas.openxmlformats.org/officeDocument/2006/relationships" id="256" r:id="R01c9c75c2264427d"/>
    <p:sldId xmlns:r="http://schemas.openxmlformats.org/officeDocument/2006/relationships" id="257" r:id="Rd6d1f25d248c4d1f"/>
    <p:sldId xmlns:r="http://schemas.openxmlformats.org/officeDocument/2006/relationships" id="258" r:id="Rf31435a36ac04a60"/>
    <p:sldId xmlns:r="http://schemas.openxmlformats.org/officeDocument/2006/relationships" id="259" r:id="Re99998e364624f71"/>
    <p:sldId xmlns:r="http://schemas.openxmlformats.org/officeDocument/2006/relationships" id="260" r:id="Ra2fd0bb93c0440a0"/>
    <p:sldId xmlns:r="http://schemas.openxmlformats.org/officeDocument/2006/relationships" id="261" r:id="R3932207490ec4e1c"/>
    <p:sldId xmlns:r="http://schemas.openxmlformats.org/officeDocument/2006/relationships" id="262" r:id="Rfd4910d0217040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646a5ad7c04ffd" /><Relationship Type="http://schemas.openxmlformats.org/officeDocument/2006/relationships/slide" Target="/ppt/slides/slide1.xml" Id="R01c9c75c2264427d" /><Relationship Type="http://schemas.openxmlformats.org/officeDocument/2006/relationships/slide" Target="/ppt/slides/slide2.xml" Id="Rd6d1f25d248c4d1f" /><Relationship Type="http://schemas.openxmlformats.org/officeDocument/2006/relationships/slide" Target="/ppt/slides/slide3.xml" Id="Rf31435a36ac04a60" /><Relationship Type="http://schemas.openxmlformats.org/officeDocument/2006/relationships/slide" Target="/ppt/slides/slide4.xml" Id="Re99998e364624f71" /><Relationship Type="http://schemas.openxmlformats.org/officeDocument/2006/relationships/slide" Target="/ppt/slides/slide5.xml" Id="Ra2fd0bb93c0440a0" /><Relationship Type="http://schemas.openxmlformats.org/officeDocument/2006/relationships/slide" Target="/ppt/slides/slide6.xml" Id="R3932207490ec4e1c" /><Relationship Type="http://schemas.openxmlformats.org/officeDocument/2006/relationships/slide" Target="/ppt/slides/slide7.xml" Id="Rfd4910d0217040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24f6549d704c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23d96c4154861" /><Relationship Type="http://schemas.openxmlformats.org/officeDocument/2006/relationships/theme" Target="/ppt/slideMasters/theme/theme1.xml" Id="R9efc5fdfdf0a4a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a23d96c41548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3d15cbd4145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eac9bb00e48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e23d18c9b48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8e70e168e4b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3f85303d947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8cf7a113c48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33acc9ead45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SOFA INVEST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SOFA INVEST II AS ble etablert [år] og holder til i Hommelvik.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4 664 963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3 377 149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14 026 472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SOFA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Frode Sandmark, Rotamarka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7550 Hommelvik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928 694 763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II AS</a:t>
            </a:r>
          </a:p>
        </p:txBody>
      </p:sp>
    </p:spTree>
  </p:cSld>
  <p:clrMapOvr>
    <a:masterClrMapping xmlns:a="http://schemas.openxmlformats.org/drawingml/2006/main"/>
  </p:clrMapOvr>
</p:sld>
</file>