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0268d35ff48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04fca40444539"/>
  </p:sldMasterIdLst>
  <p:sldIdLst>
    <p:sldId xmlns:r="http://schemas.openxmlformats.org/officeDocument/2006/relationships" id="256" r:id="Rcfc8031ea3d14a1d"/>
    <p:sldId xmlns:r="http://schemas.openxmlformats.org/officeDocument/2006/relationships" id="257" r:id="R0ca9226096d34ea1"/>
    <p:sldId xmlns:r="http://schemas.openxmlformats.org/officeDocument/2006/relationships" id="258" r:id="R630123fc04904265"/>
    <p:sldId xmlns:r="http://schemas.openxmlformats.org/officeDocument/2006/relationships" id="259" r:id="Rc6224aa44c8f4f17"/>
    <p:sldId xmlns:r="http://schemas.openxmlformats.org/officeDocument/2006/relationships" id="260" r:id="R3dfeb415e177403d"/>
    <p:sldId xmlns:r="http://schemas.openxmlformats.org/officeDocument/2006/relationships" id="261" r:id="Red467cfc6c9f4136"/>
    <p:sldId xmlns:r="http://schemas.openxmlformats.org/officeDocument/2006/relationships" id="262" r:id="R3a179cb7e83a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04fca40444539" /><Relationship Type="http://schemas.openxmlformats.org/officeDocument/2006/relationships/slide" Target="/ppt/slides/slide1.xml" Id="Rcfc8031ea3d14a1d" /><Relationship Type="http://schemas.openxmlformats.org/officeDocument/2006/relationships/slide" Target="/ppt/slides/slide2.xml" Id="R0ca9226096d34ea1" /><Relationship Type="http://schemas.openxmlformats.org/officeDocument/2006/relationships/slide" Target="/ppt/slides/slide3.xml" Id="R630123fc04904265" /><Relationship Type="http://schemas.openxmlformats.org/officeDocument/2006/relationships/slide" Target="/ppt/slides/slide4.xml" Id="Rc6224aa44c8f4f17" /><Relationship Type="http://schemas.openxmlformats.org/officeDocument/2006/relationships/slide" Target="/ppt/slides/slide5.xml" Id="R3dfeb415e177403d" /><Relationship Type="http://schemas.openxmlformats.org/officeDocument/2006/relationships/slide" Target="/ppt/slides/slide6.xml" Id="Red467cfc6c9f4136" /><Relationship Type="http://schemas.openxmlformats.org/officeDocument/2006/relationships/slide" Target="/ppt/slides/slide7.xml" Id="R3a179cb7e83a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6bf98fbed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7bcf105144a11" /><Relationship Type="http://schemas.openxmlformats.org/officeDocument/2006/relationships/theme" Target="/ppt/slideMasters/theme/theme1.xml" Id="R67d11f6752c7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7bcf105144a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3491a38854b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a582ab7f0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50bb1f1ba4a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bb11997f0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c9573e4d5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673e63b0a4d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8655488a4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AEIDE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AEIDE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Hordvikneset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