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b61e72976444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1139b6053d4ccc"/>
  </p:sldMasterIdLst>
  <p:sldIdLst>
    <p:sldId xmlns:r="http://schemas.openxmlformats.org/officeDocument/2006/relationships" id="256" r:id="Rc15fb13dda9642a7"/>
    <p:sldId xmlns:r="http://schemas.openxmlformats.org/officeDocument/2006/relationships" id="257" r:id="R404bc1c964784855"/>
    <p:sldId xmlns:r="http://schemas.openxmlformats.org/officeDocument/2006/relationships" id="258" r:id="R630deb329c10432c"/>
    <p:sldId xmlns:r="http://schemas.openxmlformats.org/officeDocument/2006/relationships" id="259" r:id="R4b050e17072e4401"/>
    <p:sldId xmlns:r="http://schemas.openxmlformats.org/officeDocument/2006/relationships" id="260" r:id="Rc01fec1344474098"/>
    <p:sldId xmlns:r="http://schemas.openxmlformats.org/officeDocument/2006/relationships" id="261" r:id="Rbe8110fa10224a22"/>
    <p:sldId xmlns:r="http://schemas.openxmlformats.org/officeDocument/2006/relationships" id="262" r:id="R9e8cba4f5d8143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1139b6053d4ccc" /><Relationship Type="http://schemas.openxmlformats.org/officeDocument/2006/relationships/slide" Target="/ppt/slides/slide1.xml" Id="Rc15fb13dda9642a7" /><Relationship Type="http://schemas.openxmlformats.org/officeDocument/2006/relationships/slide" Target="/ppt/slides/slide2.xml" Id="R404bc1c964784855" /><Relationship Type="http://schemas.openxmlformats.org/officeDocument/2006/relationships/slide" Target="/ppt/slides/slide3.xml" Id="R630deb329c10432c" /><Relationship Type="http://schemas.openxmlformats.org/officeDocument/2006/relationships/slide" Target="/ppt/slides/slide4.xml" Id="R4b050e17072e4401" /><Relationship Type="http://schemas.openxmlformats.org/officeDocument/2006/relationships/slide" Target="/ppt/slides/slide5.xml" Id="Rc01fec1344474098" /><Relationship Type="http://schemas.openxmlformats.org/officeDocument/2006/relationships/slide" Target="/ppt/slides/slide6.xml" Id="Rbe8110fa10224a22" /><Relationship Type="http://schemas.openxmlformats.org/officeDocument/2006/relationships/slide" Target="/ppt/slides/slide7.xml" Id="R9e8cba4f5d8143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182ca8e4f042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ab89b7ddf84533" /><Relationship Type="http://schemas.openxmlformats.org/officeDocument/2006/relationships/theme" Target="/ppt/slideMasters/theme/theme1.xml" Id="R37ae1c03394549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ab89b7ddf845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ac4b65a88b41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a9a07a6c574b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7f1cde251e4b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94669410543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7d1e9af0d41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fe3114b32e4d0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6b6eea2b6a4b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DURABLE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DURABLE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DURABLE INVEST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DURABLE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DURABLE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DURABLE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854 141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814 360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1 623 202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DURABLE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ØLSTAD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DURABLE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Bråtan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3022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928 672 417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DURABLE INVEST AS</a:t>
            </a:r>
          </a:p>
        </p:txBody>
      </p:sp>
    </p:spTree>
  </p:cSld>
  <p:clrMapOvr>
    <a:masterClrMapping xmlns:a="http://schemas.openxmlformats.org/drawingml/2006/main"/>
  </p:clrMapOvr>
</p:sld>
</file>