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50cfb1ba2243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4f11de9714438"/>
  </p:sldMasterIdLst>
  <p:sldIdLst>
    <p:sldId xmlns:r="http://schemas.openxmlformats.org/officeDocument/2006/relationships" id="256" r:id="Rfa88283e547d4754"/>
    <p:sldId xmlns:r="http://schemas.openxmlformats.org/officeDocument/2006/relationships" id="257" r:id="R52ce78f4f7cf4c94"/>
    <p:sldId xmlns:r="http://schemas.openxmlformats.org/officeDocument/2006/relationships" id="258" r:id="Ra2367b109d7e4636"/>
    <p:sldId xmlns:r="http://schemas.openxmlformats.org/officeDocument/2006/relationships" id="259" r:id="R7df963f02a7641ec"/>
    <p:sldId xmlns:r="http://schemas.openxmlformats.org/officeDocument/2006/relationships" id="260" r:id="R8af35da783884015"/>
    <p:sldId xmlns:r="http://schemas.openxmlformats.org/officeDocument/2006/relationships" id="261" r:id="R42aa96f0901d41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4f11de9714438" /><Relationship Type="http://schemas.openxmlformats.org/officeDocument/2006/relationships/slide" Target="/ppt/slides/slide1.xml" Id="Rfa88283e547d4754" /><Relationship Type="http://schemas.openxmlformats.org/officeDocument/2006/relationships/slide" Target="/ppt/slides/slide2.xml" Id="R52ce78f4f7cf4c94" /><Relationship Type="http://schemas.openxmlformats.org/officeDocument/2006/relationships/slide" Target="/ppt/slides/slide3.xml" Id="Ra2367b109d7e4636" /><Relationship Type="http://schemas.openxmlformats.org/officeDocument/2006/relationships/slide" Target="/ppt/slides/slide4.xml" Id="R7df963f02a7641ec" /><Relationship Type="http://schemas.openxmlformats.org/officeDocument/2006/relationships/slide" Target="/ppt/slides/slide5.xml" Id="R8af35da783884015" /><Relationship Type="http://schemas.openxmlformats.org/officeDocument/2006/relationships/slide" Target="/ppt/slides/slide6.xml" Id="R42aa96f0901d41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d476bd385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caddbded142b5" /><Relationship Type="http://schemas.openxmlformats.org/officeDocument/2006/relationships/theme" Target="/ppt/slideMasters/theme/theme1.xml" Id="R3ad59e75cf32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caddbded1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ccdeeea19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782eb15b0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af7ff3adb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fa977e3fb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6e558fe8d4e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55a188626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KJENYG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