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410a579bf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bc08865124f89"/>
  </p:sldMasterIdLst>
  <p:sldIdLst>
    <p:sldId xmlns:r="http://schemas.openxmlformats.org/officeDocument/2006/relationships" id="256" r:id="R317ca8ead0e647c8"/>
    <p:sldId xmlns:r="http://schemas.openxmlformats.org/officeDocument/2006/relationships" id="257" r:id="R82bf9b23166a466c"/>
    <p:sldId xmlns:r="http://schemas.openxmlformats.org/officeDocument/2006/relationships" id="258" r:id="R934e20d7d20c4559"/>
    <p:sldId xmlns:r="http://schemas.openxmlformats.org/officeDocument/2006/relationships" id="259" r:id="Rdb05f2e64e1942c0"/>
    <p:sldId xmlns:r="http://schemas.openxmlformats.org/officeDocument/2006/relationships" id="260" r:id="Rdfccb236c3a14f2e"/>
    <p:sldId xmlns:r="http://schemas.openxmlformats.org/officeDocument/2006/relationships" id="261" r:id="Rea3f360632334ccb"/>
    <p:sldId xmlns:r="http://schemas.openxmlformats.org/officeDocument/2006/relationships" id="262" r:id="Re92dd6d86349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bc08865124f89" /><Relationship Type="http://schemas.openxmlformats.org/officeDocument/2006/relationships/slide" Target="/ppt/slides/slide1.xml" Id="R317ca8ead0e647c8" /><Relationship Type="http://schemas.openxmlformats.org/officeDocument/2006/relationships/slide" Target="/ppt/slides/slide2.xml" Id="R82bf9b23166a466c" /><Relationship Type="http://schemas.openxmlformats.org/officeDocument/2006/relationships/slide" Target="/ppt/slides/slide3.xml" Id="R934e20d7d20c4559" /><Relationship Type="http://schemas.openxmlformats.org/officeDocument/2006/relationships/slide" Target="/ppt/slides/slide4.xml" Id="Rdb05f2e64e1942c0" /><Relationship Type="http://schemas.openxmlformats.org/officeDocument/2006/relationships/slide" Target="/ppt/slides/slide5.xml" Id="Rdfccb236c3a14f2e" /><Relationship Type="http://schemas.openxmlformats.org/officeDocument/2006/relationships/slide" Target="/ppt/slides/slide6.xml" Id="Rea3f360632334ccb" /><Relationship Type="http://schemas.openxmlformats.org/officeDocument/2006/relationships/slide" Target="/ppt/slides/slide7.xml" Id="Re92dd6d86349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49cba666c4c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6b8a479f4274" /><Relationship Type="http://schemas.openxmlformats.org/officeDocument/2006/relationships/theme" Target="/ppt/slideMasters/theme/theme1.xml" Id="Re082d0c22503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e6b8a479f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6ae4ccffe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3a37fe74546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fdc026a1b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6de9b0cc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c8adadd74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c6ba873d3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72425253b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MINO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