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895d56853242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995559bb3d4c5b"/>
  </p:sldMasterIdLst>
  <p:sldIdLst>
    <p:sldId xmlns:r="http://schemas.openxmlformats.org/officeDocument/2006/relationships" id="256" r:id="R77b50f15e6c84a61"/>
    <p:sldId xmlns:r="http://schemas.openxmlformats.org/officeDocument/2006/relationships" id="257" r:id="R14ae4a41fe8943c6"/>
    <p:sldId xmlns:r="http://schemas.openxmlformats.org/officeDocument/2006/relationships" id="258" r:id="R886e196035fe4eac"/>
    <p:sldId xmlns:r="http://schemas.openxmlformats.org/officeDocument/2006/relationships" id="259" r:id="R451fa16f3c074336"/>
    <p:sldId xmlns:r="http://schemas.openxmlformats.org/officeDocument/2006/relationships" id="260" r:id="Rc9ed219e72c44959"/>
    <p:sldId xmlns:r="http://schemas.openxmlformats.org/officeDocument/2006/relationships" id="261" r:id="R1e95f668e66047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995559bb3d4c5b" /><Relationship Type="http://schemas.openxmlformats.org/officeDocument/2006/relationships/slide" Target="/ppt/slides/slide1.xml" Id="R77b50f15e6c84a61" /><Relationship Type="http://schemas.openxmlformats.org/officeDocument/2006/relationships/slide" Target="/ppt/slides/slide2.xml" Id="R14ae4a41fe8943c6" /><Relationship Type="http://schemas.openxmlformats.org/officeDocument/2006/relationships/slide" Target="/ppt/slides/slide3.xml" Id="R886e196035fe4eac" /><Relationship Type="http://schemas.openxmlformats.org/officeDocument/2006/relationships/slide" Target="/ppt/slides/slide4.xml" Id="R451fa16f3c074336" /><Relationship Type="http://schemas.openxmlformats.org/officeDocument/2006/relationships/slide" Target="/ppt/slides/slide5.xml" Id="Rc9ed219e72c44959" /><Relationship Type="http://schemas.openxmlformats.org/officeDocument/2006/relationships/slide" Target="/ppt/slides/slide6.xml" Id="R1e95f668e66047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32dba2bedf44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59a09e2e648a6" /><Relationship Type="http://schemas.openxmlformats.org/officeDocument/2006/relationships/theme" Target="/ppt/slideMasters/theme/theme1.xml" Id="Re1ab235a5e1445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d59a09e2e648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7af43d69142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c17f486164f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b9194ae8149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67ed9b5c849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29146c49948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af450b21a43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MINO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Rognekroken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928 633 217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MINO INVESTERING AS</a:t>
            </a:r>
          </a:p>
        </p:txBody>
      </p:sp>
    </p:spTree>
  </p:cSld>
  <p:clrMapOvr>
    <a:masterClrMapping xmlns:a="http://schemas.openxmlformats.org/drawingml/2006/main"/>
  </p:clrMapOvr>
</p:sld>
</file>