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11b6cf55740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a6abf025c6457a"/>
  </p:sldMasterIdLst>
  <p:sldIdLst>
    <p:sldId xmlns:r="http://schemas.openxmlformats.org/officeDocument/2006/relationships" id="256" r:id="R4b15d176aae142ea"/>
    <p:sldId xmlns:r="http://schemas.openxmlformats.org/officeDocument/2006/relationships" id="257" r:id="R544857ad6a594d2d"/>
    <p:sldId xmlns:r="http://schemas.openxmlformats.org/officeDocument/2006/relationships" id="258" r:id="Rd4f1b30c11574b13"/>
    <p:sldId xmlns:r="http://schemas.openxmlformats.org/officeDocument/2006/relationships" id="259" r:id="R7ca24605c19a4aa2"/>
    <p:sldId xmlns:r="http://schemas.openxmlformats.org/officeDocument/2006/relationships" id="260" r:id="R3d1f4a3e3dab4eab"/>
    <p:sldId xmlns:r="http://schemas.openxmlformats.org/officeDocument/2006/relationships" id="261" r:id="Rf992bc7cecaf4c0c"/>
    <p:sldId xmlns:r="http://schemas.openxmlformats.org/officeDocument/2006/relationships" id="262" r:id="R32e2d8e36f8d42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a6abf025c6457a" /><Relationship Type="http://schemas.openxmlformats.org/officeDocument/2006/relationships/slide" Target="/ppt/slides/slide1.xml" Id="R4b15d176aae142ea" /><Relationship Type="http://schemas.openxmlformats.org/officeDocument/2006/relationships/slide" Target="/ppt/slides/slide2.xml" Id="R544857ad6a594d2d" /><Relationship Type="http://schemas.openxmlformats.org/officeDocument/2006/relationships/slide" Target="/ppt/slides/slide3.xml" Id="Rd4f1b30c11574b13" /><Relationship Type="http://schemas.openxmlformats.org/officeDocument/2006/relationships/slide" Target="/ppt/slides/slide4.xml" Id="R7ca24605c19a4aa2" /><Relationship Type="http://schemas.openxmlformats.org/officeDocument/2006/relationships/slide" Target="/ppt/slides/slide5.xml" Id="R3d1f4a3e3dab4eab" /><Relationship Type="http://schemas.openxmlformats.org/officeDocument/2006/relationships/slide" Target="/ppt/slides/slide6.xml" Id="Rf992bc7cecaf4c0c" /><Relationship Type="http://schemas.openxmlformats.org/officeDocument/2006/relationships/slide" Target="/ppt/slides/slide7.xml" Id="R32e2d8e36f8d42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d1ac4d2f1845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509e51f0b4fdc" /><Relationship Type="http://schemas.openxmlformats.org/officeDocument/2006/relationships/theme" Target="/ppt/slideMasters/theme/theme1.xml" Id="R77f6f690733e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e509e51f0b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2a23a0d724d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3930c801d4c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69bf63bd6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b7da48fb547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65988ecc647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5e3ab020f41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06c6d59d845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LUNAMAX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LUNAMAX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424 647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SØRENSEN ELLEN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Kleppens veg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928 620 131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LUNAMAX AS</a:t>
            </a:r>
          </a:p>
        </p:txBody>
      </p:sp>
    </p:spTree>
  </p:cSld>
  <p:clrMapOvr>
    <a:masterClrMapping xmlns:a="http://schemas.openxmlformats.org/drawingml/2006/main"/>
  </p:clrMapOvr>
</p:sld>
</file>