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14576bb132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cdcae29db94fe2"/>
  </p:sldMasterIdLst>
  <p:sldIdLst>
    <p:sldId xmlns:r="http://schemas.openxmlformats.org/officeDocument/2006/relationships" id="256" r:id="R49b3e666ed5e44fe"/>
    <p:sldId xmlns:r="http://schemas.openxmlformats.org/officeDocument/2006/relationships" id="257" r:id="R6a73499ee7e546da"/>
    <p:sldId xmlns:r="http://schemas.openxmlformats.org/officeDocument/2006/relationships" id="258" r:id="R6ae41a0bb252481b"/>
    <p:sldId xmlns:r="http://schemas.openxmlformats.org/officeDocument/2006/relationships" id="259" r:id="R473d180c05d645ee"/>
    <p:sldId xmlns:r="http://schemas.openxmlformats.org/officeDocument/2006/relationships" id="260" r:id="R8ba3dbddcb12474c"/>
    <p:sldId xmlns:r="http://schemas.openxmlformats.org/officeDocument/2006/relationships" id="261" r:id="Re6945bc6bd14448e"/>
    <p:sldId xmlns:r="http://schemas.openxmlformats.org/officeDocument/2006/relationships" id="262" r:id="R122693362eb94a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dcae29db94fe2" /><Relationship Type="http://schemas.openxmlformats.org/officeDocument/2006/relationships/slide" Target="/ppt/slides/slide1.xml" Id="R49b3e666ed5e44fe" /><Relationship Type="http://schemas.openxmlformats.org/officeDocument/2006/relationships/slide" Target="/ppt/slides/slide2.xml" Id="R6a73499ee7e546da" /><Relationship Type="http://schemas.openxmlformats.org/officeDocument/2006/relationships/slide" Target="/ppt/slides/slide3.xml" Id="R6ae41a0bb252481b" /><Relationship Type="http://schemas.openxmlformats.org/officeDocument/2006/relationships/slide" Target="/ppt/slides/slide4.xml" Id="R473d180c05d645ee" /><Relationship Type="http://schemas.openxmlformats.org/officeDocument/2006/relationships/slide" Target="/ppt/slides/slide5.xml" Id="R8ba3dbddcb12474c" /><Relationship Type="http://schemas.openxmlformats.org/officeDocument/2006/relationships/slide" Target="/ppt/slides/slide6.xml" Id="Re6945bc6bd14448e" /><Relationship Type="http://schemas.openxmlformats.org/officeDocument/2006/relationships/slide" Target="/ppt/slides/slide7.xml" Id="R122693362eb94a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4d766dc9341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44453b96b4c9b" /><Relationship Type="http://schemas.openxmlformats.org/officeDocument/2006/relationships/theme" Target="/ppt/slideMasters/theme/theme1.xml" Id="R2acd671bef984b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b44453b96b4c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64d677b94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2552e9adf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675b9b3de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49406900c43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cee9def94a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35a65d56041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69567c2e0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