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222463e03f4d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c5e45be60d4cbd"/>
  </p:sldMasterIdLst>
  <p:sldIdLst>
    <p:sldId xmlns:r="http://schemas.openxmlformats.org/officeDocument/2006/relationships" id="256" r:id="R1c64c9f3565a4e63"/>
    <p:sldId xmlns:r="http://schemas.openxmlformats.org/officeDocument/2006/relationships" id="257" r:id="R9bd482c907894040"/>
    <p:sldId xmlns:r="http://schemas.openxmlformats.org/officeDocument/2006/relationships" id="258" r:id="R39da47977e774bd2"/>
    <p:sldId xmlns:r="http://schemas.openxmlformats.org/officeDocument/2006/relationships" id="259" r:id="R61635ef687ca42c6"/>
    <p:sldId xmlns:r="http://schemas.openxmlformats.org/officeDocument/2006/relationships" id="260" r:id="Ra9898dee330849e6"/>
    <p:sldId xmlns:r="http://schemas.openxmlformats.org/officeDocument/2006/relationships" id="261" r:id="R6750992efa504693"/>
    <p:sldId xmlns:r="http://schemas.openxmlformats.org/officeDocument/2006/relationships" id="262" r:id="R7dd2148d12574e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c5e45be60d4cbd" /><Relationship Type="http://schemas.openxmlformats.org/officeDocument/2006/relationships/slide" Target="/ppt/slides/slide1.xml" Id="R1c64c9f3565a4e63" /><Relationship Type="http://schemas.openxmlformats.org/officeDocument/2006/relationships/slide" Target="/ppt/slides/slide2.xml" Id="R9bd482c907894040" /><Relationship Type="http://schemas.openxmlformats.org/officeDocument/2006/relationships/slide" Target="/ppt/slides/slide3.xml" Id="R39da47977e774bd2" /><Relationship Type="http://schemas.openxmlformats.org/officeDocument/2006/relationships/slide" Target="/ppt/slides/slide4.xml" Id="R61635ef687ca42c6" /><Relationship Type="http://schemas.openxmlformats.org/officeDocument/2006/relationships/slide" Target="/ppt/slides/slide5.xml" Id="Ra9898dee330849e6" /><Relationship Type="http://schemas.openxmlformats.org/officeDocument/2006/relationships/slide" Target="/ppt/slides/slide6.xml" Id="R6750992efa504693" /><Relationship Type="http://schemas.openxmlformats.org/officeDocument/2006/relationships/slide" Target="/ppt/slides/slide7.xml" Id="R7dd2148d12574e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f55bd2397e4d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05cc5602f411a" /><Relationship Type="http://schemas.openxmlformats.org/officeDocument/2006/relationships/theme" Target="/ppt/slideMasters/theme/theme1.xml" Id="R22e8da67164e42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a05cc5602f41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b156b563846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5ba90c10b41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1f01fdab8943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d79012f544b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eb4aad4e754b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f095db5f841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d0c62e00c4a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ØSTERMOEN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ØSTERMOEN INVEST AS ble etablert [år] og holder til i Vingelen.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14 284 166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9 905 776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43 319 156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ØSTERMOEN INDUSTRIER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Nyveien 855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2542 Vingelen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928 572 528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ØSTERMOEN INVEST AS</a:t>
            </a:r>
          </a:p>
        </p:txBody>
      </p:sp>
    </p:spTree>
  </p:cSld>
  <p:clrMapOvr>
    <a:masterClrMapping xmlns:a="http://schemas.openxmlformats.org/drawingml/2006/main"/>
  </p:clrMapOvr>
</p:sld>
</file>