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2dde814ee84d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60248711146ed"/>
  </p:sldMasterIdLst>
  <p:sldIdLst>
    <p:sldId xmlns:r="http://schemas.openxmlformats.org/officeDocument/2006/relationships" id="256" r:id="R1cdd9ab0bdea44cb"/>
    <p:sldId xmlns:r="http://schemas.openxmlformats.org/officeDocument/2006/relationships" id="257" r:id="Rb365130c67b24ac2"/>
    <p:sldId xmlns:r="http://schemas.openxmlformats.org/officeDocument/2006/relationships" id="258" r:id="Rcebfbd936adc4249"/>
    <p:sldId xmlns:r="http://schemas.openxmlformats.org/officeDocument/2006/relationships" id="259" r:id="Rd475ae3d58c74ade"/>
    <p:sldId xmlns:r="http://schemas.openxmlformats.org/officeDocument/2006/relationships" id="260" r:id="R29e48e14fbff4393"/>
    <p:sldId xmlns:r="http://schemas.openxmlformats.org/officeDocument/2006/relationships" id="261" r:id="R38f8410652f94782"/>
    <p:sldId xmlns:r="http://schemas.openxmlformats.org/officeDocument/2006/relationships" id="262" r:id="R3d695c1456ca45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60248711146ed" /><Relationship Type="http://schemas.openxmlformats.org/officeDocument/2006/relationships/slide" Target="/ppt/slides/slide1.xml" Id="R1cdd9ab0bdea44cb" /><Relationship Type="http://schemas.openxmlformats.org/officeDocument/2006/relationships/slide" Target="/ppt/slides/slide2.xml" Id="Rb365130c67b24ac2" /><Relationship Type="http://schemas.openxmlformats.org/officeDocument/2006/relationships/slide" Target="/ppt/slides/slide3.xml" Id="Rcebfbd936adc4249" /><Relationship Type="http://schemas.openxmlformats.org/officeDocument/2006/relationships/slide" Target="/ppt/slides/slide4.xml" Id="Rd475ae3d58c74ade" /><Relationship Type="http://schemas.openxmlformats.org/officeDocument/2006/relationships/slide" Target="/ppt/slides/slide5.xml" Id="R29e48e14fbff4393" /><Relationship Type="http://schemas.openxmlformats.org/officeDocument/2006/relationships/slide" Target="/ppt/slides/slide6.xml" Id="R38f8410652f94782" /><Relationship Type="http://schemas.openxmlformats.org/officeDocument/2006/relationships/slide" Target="/ppt/slides/slide7.xml" Id="R3d695c1456ca45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78b2a67454b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e77b7e1734a78" /><Relationship Type="http://schemas.openxmlformats.org/officeDocument/2006/relationships/theme" Target="/ppt/slideMasters/theme/theme1.xml" Id="R02d0f2fc72364b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6e77b7e1734a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6668e86a8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f678d2b9d4d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27d84afd147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57110600a49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aac6d0da1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7667ca83045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8a1845971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ble etablert [år] og holder til i Tinn Austbygd.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BECKMANN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Austbygdebakkan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928 567 508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