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08fa57c034a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30237cff149ea"/>
  </p:sldMasterIdLst>
  <p:sldIdLst>
    <p:sldId xmlns:r="http://schemas.openxmlformats.org/officeDocument/2006/relationships" id="256" r:id="R61a7049d90d6442d"/>
    <p:sldId xmlns:r="http://schemas.openxmlformats.org/officeDocument/2006/relationships" id="257" r:id="Radf57ae1dc41428e"/>
    <p:sldId xmlns:r="http://schemas.openxmlformats.org/officeDocument/2006/relationships" id="258" r:id="R7815eb03dd30476c"/>
    <p:sldId xmlns:r="http://schemas.openxmlformats.org/officeDocument/2006/relationships" id="259" r:id="R12213f846bd6498d"/>
    <p:sldId xmlns:r="http://schemas.openxmlformats.org/officeDocument/2006/relationships" id="260" r:id="Rdefdd32a1cbc44c8"/>
    <p:sldId xmlns:r="http://schemas.openxmlformats.org/officeDocument/2006/relationships" id="261" r:id="Ra5c8632322cf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30237cff149ea" /><Relationship Type="http://schemas.openxmlformats.org/officeDocument/2006/relationships/slide" Target="/ppt/slides/slide1.xml" Id="R61a7049d90d6442d" /><Relationship Type="http://schemas.openxmlformats.org/officeDocument/2006/relationships/slide" Target="/ppt/slides/slide2.xml" Id="Radf57ae1dc41428e" /><Relationship Type="http://schemas.openxmlformats.org/officeDocument/2006/relationships/slide" Target="/ppt/slides/slide3.xml" Id="R7815eb03dd30476c" /><Relationship Type="http://schemas.openxmlformats.org/officeDocument/2006/relationships/slide" Target="/ppt/slides/slide4.xml" Id="R12213f846bd6498d" /><Relationship Type="http://schemas.openxmlformats.org/officeDocument/2006/relationships/slide" Target="/ppt/slides/slide5.xml" Id="Rdefdd32a1cbc44c8" /><Relationship Type="http://schemas.openxmlformats.org/officeDocument/2006/relationships/slide" Target="/ppt/slides/slide6.xml" Id="Ra5c8632322cf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01f63f6064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c090ee4d44ee" /><Relationship Type="http://schemas.openxmlformats.org/officeDocument/2006/relationships/theme" Target="/ppt/slideMasters/theme/theme1.xml" Id="Rb457f60d1e5d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8c090ee4d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86dba102a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9cabcec0c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ac4f21d943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2ee9fbfce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f05048a9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39bcd729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