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5eeb70f0f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82a7555df4f8e"/>
  </p:sldMasterIdLst>
  <p:sldIdLst>
    <p:sldId xmlns:r="http://schemas.openxmlformats.org/officeDocument/2006/relationships" id="256" r:id="Rea599db4886c4fc7"/>
    <p:sldId xmlns:r="http://schemas.openxmlformats.org/officeDocument/2006/relationships" id="257" r:id="Rb58f5c0a3da94599"/>
    <p:sldId xmlns:r="http://schemas.openxmlformats.org/officeDocument/2006/relationships" id="258" r:id="R9f8638f9f62e4d83"/>
    <p:sldId xmlns:r="http://schemas.openxmlformats.org/officeDocument/2006/relationships" id="259" r:id="R740cad8566454030"/>
    <p:sldId xmlns:r="http://schemas.openxmlformats.org/officeDocument/2006/relationships" id="260" r:id="R40b931f396d049d1"/>
    <p:sldId xmlns:r="http://schemas.openxmlformats.org/officeDocument/2006/relationships" id="261" r:id="R3c7342043c1144e9"/>
    <p:sldId xmlns:r="http://schemas.openxmlformats.org/officeDocument/2006/relationships" id="262" r:id="R5efb686ce694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82a7555df4f8e" /><Relationship Type="http://schemas.openxmlformats.org/officeDocument/2006/relationships/slide" Target="/ppt/slides/slide1.xml" Id="Rea599db4886c4fc7" /><Relationship Type="http://schemas.openxmlformats.org/officeDocument/2006/relationships/slide" Target="/ppt/slides/slide2.xml" Id="Rb58f5c0a3da94599" /><Relationship Type="http://schemas.openxmlformats.org/officeDocument/2006/relationships/slide" Target="/ppt/slides/slide3.xml" Id="R9f8638f9f62e4d83" /><Relationship Type="http://schemas.openxmlformats.org/officeDocument/2006/relationships/slide" Target="/ppt/slides/slide4.xml" Id="R740cad8566454030" /><Relationship Type="http://schemas.openxmlformats.org/officeDocument/2006/relationships/slide" Target="/ppt/slides/slide5.xml" Id="R40b931f396d049d1" /><Relationship Type="http://schemas.openxmlformats.org/officeDocument/2006/relationships/slide" Target="/ppt/slides/slide6.xml" Id="R3c7342043c1144e9" /><Relationship Type="http://schemas.openxmlformats.org/officeDocument/2006/relationships/slide" Target="/ppt/slides/slide7.xml" Id="R5efb686ce694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f39484a59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03d7f6b624f2b" /><Relationship Type="http://schemas.openxmlformats.org/officeDocument/2006/relationships/theme" Target="/ppt/slideMasters/theme/theme1.xml" Id="R4c1437c780e3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03d7f6b62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1ae81e4b5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84e2c716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34ec24ea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6ff067a0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b1e79074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adc61e3a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6f92f7d9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