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d0ad3d16ac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c2e7c7de84b21"/>
  </p:sldMasterIdLst>
  <p:sldIdLst>
    <p:sldId xmlns:r="http://schemas.openxmlformats.org/officeDocument/2006/relationships" id="256" r:id="R965ff3dfea044499"/>
    <p:sldId xmlns:r="http://schemas.openxmlformats.org/officeDocument/2006/relationships" id="257" r:id="Rc87f7fa8d3634b6d"/>
    <p:sldId xmlns:r="http://schemas.openxmlformats.org/officeDocument/2006/relationships" id="258" r:id="Rbf0d2e8f928d4c75"/>
    <p:sldId xmlns:r="http://schemas.openxmlformats.org/officeDocument/2006/relationships" id="259" r:id="R2f4065fd7f6e4f32"/>
    <p:sldId xmlns:r="http://schemas.openxmlformats.org/officeDocument/2006/relationships" id="260" r:id="Rf930579ce06c4b64"/>
    <p:sldId xmlns:r="http://schemas.openxmlformats.org/officeDocument/2006/relationships" id="261" r:id="Rdc15451cf815417e"/>
    <p:sldId xmlns:r="http://schemas.openxmlformats.org/officeDocument/2006/relationships" id="262" r:id="R5c8a2dd3886245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c2e7c7de84b21" /><Relationship Type="http://schemas.openxmlformats.org/officeDocument/2006/relationships/slide" Target="/ppt/slides/slide1.xml" Id="R965ff3dfea044499" /><Relationship Type="http://schemas.openxmlformats.org/officeDocument/2006/relationships/slide" Target="/ppt/slides/slide2.xml" Id="Rc87f7fa8d3634b6d" /><Relationship Type="http://schemas.openxmlformats.org/officeDocument/2006/relationships/slide" Target="/ppt/slides/slide3.xml" Id="Rbf0d2e8f928d4c75" /><Relationship Type="http://schemas.openxmlformats.org/officeDocument/2006/relationships/slide" Target="/ppt/slides/slide4.xml" Id="R2f4065fd7f6e4f32" /><Relationship Type="http://schemas.openxmlformats.org/officeDocument/2006/relationships/slide" Target="/ppt/slides/slide5.xml" Id="Rf930579ce06c4b64" /><Relationship Type="http://schemas.openxmlformats.org/officeDocument/2006/relationships/slide" Target="/ppt/slides/slide6.xml" Id="Rdc15451cf815417e" /><Relationship Type="http://schemas.openxmlformats.org/officeDocument/2006/relationships/slide" Target="/ppt/slides/slide7.xml" Id="R5c8a2dd3886245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9532c65cd4f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1e87f5f49478f" /><Relationship Type="http://schemas.openxmlformats.org/officeDocument/2006/relationships/theme" Target="/ppt/slideMasters/theme/theme1.xml" Id="Rc7f748c68a6b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21e87f5f49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05a03317c48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dc2ff886645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d9822910d46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90bef17eb42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022d2985a41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b6a8bbaed4b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a62b09217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ALMAS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ALMAS HOLDING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417 162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HALILOVIC ALMA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418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ALMAS HOLDING AS</a:t>
            </a:r>
          </a:p>
        </p:txBody>
      </p:sp>
    </p:spTree>
  </p:cSld>
  <p:clrMapOvr>
    <a:masterClrMapping xmlns:a="http://schemas.openxmlformats.org/drawingml/2006/main"/>
  </p:clrMapOvr>
</p:sld>
</file>