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fd937dd33a4e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10051203744251"/>
  </p:sldMasterIdLst>
  <p:sldIdLst>
    <p:sldId xmlns:r="http://schemas.openxmlformats.org/officeDocument/2006/relationships" id="256" r:id="R493c704652bc4aed"/>
    <p:sldId xmlns:r="http://schemas.openxmlformats.org/officeDocument/2006/relationships" id="257" r:id="R551342e56f454562"/>
    <p:sldId xmlns:r="http://schemas.openxmlformats.org/officeDocument/2006/relationships" id="258" r:id="Ra60d426107e94f7c"/>
    <p:sldId xmlns:r="http://schemas.openxmlformats.org/officeDocument/2006/relationships" id="259" r:id="R49fe076671614a51"/>
    <p:sldId xmlns:r="http://schemas.openxmlformats.org/officeDocument/2006/relationships" id="260" r:id="R5110b44b8d1f4527"/>
    <p:sldId xmlns:r="http://schemas.openxmlformats.org/officeDocument/2006/relationships" id="261" r:id="R689ac5c7fa734961"/>
    <p:sldId xmlns:r="http://schemas.openxmlformats.org/officeDocument/2006/relationships" id="262" r:id="R56364626f2af49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10051203744251" /><Relationship Type="http://schemas.openxmlformats.org/officeDocument/2006/relationships/slide" Target="/ppt/slides/slide1.xml" Id="R493c704652bc4aed" /><Relationship Type="http://schemas.openxmlformats.org/officeDocument/2006/relationships/slide" Target="/ppt/slides/slide2.xml" Id="R551342e56f454562" /><Relationship Type="http://schemas.openxmlformats.org/officeDocument/2006/relationships/slide" Target="/ppt/slides/slide3.xml" Id="Ra60d426107e94f7c" /><Relationship Type="http://schemas.openxmlformats.org/officeDocument/2006/relationships/slide" Target="/ppt/slides/slide4.xml" Id="R49fe076671614a51" /><Relationship Type="http://schemas.openxmlformats.org/officeDocument/2006/relationships/slide" Target="/ppt/slides/slide5.xml" Id="R5110b44b8d1f4527" /><Relationship Type="http://schemas.openxmlformats.org/officeDocument/2006/relationships/slide" Target="/ppt/slides/slide6.xml" Id="R689ac5c7fa734961" /><Relationship Type="http://schemas.openxmlformats.org/officeDocument/2006/relationships/slide" Target="/ppt/slides/slide7.xml" Id="R56364626f2af49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1dc3419ab74f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98497a6be4dab" /><Relationship Type="http://schemas.openxmlformats.org/officeDocument/2006/relationships/theme" Target="/ppt/slideMasters/theme/theme1.xml" Id="R964e45f8583145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698497a6be4d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287e2da2d42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727d6c30e4e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5a56f998c45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c253eaef249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b4928763444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40968d8a043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0ba2d543943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OPPØVE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OPPØVE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551 975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370 191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−978 554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3 514 899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FELDE HOLDING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SMEDEGÅRD HOLDING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FURTEBOTN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928 457 230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