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d15306dbb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d23d5bfb84f25"/>
  </p:sldMasterIdLst>
  <p:sldIdLst>
    <p:sldId xmlns:r="http://schemas.openxmlformats.org/officeDocument/2006/relationships" id="256" r:id="R964b137395a2416e"/>
    <p:sldId xmlns:r="http://schemas.openxmlformats.org/officeDocument/2006/relationships" id="257" r:id="Rcd59d591cf974ac5"/>
    <p:sldId xmlns:r="http://schemas.openxmlformats.org/officeDocument/2006/relationships" id="258" r:id="Rcaeb4260ef5c4f3d"/>
    <p:sldId xmlns:r="http://schemas.openxmlformats.org/officeDocument/2006/relationships" id="259" r:id="R3e1213c3c3a244d7"/>
    <p:sldId xmlns:r="http://schemas.openxmlformats.org/officeDocument/2006/relationships" id="260" r:id="R7464e136177042ae"/>
    <p:sldId xmlns:r="http://schemas.openxmlformats.org/officeDocument/2006/relationships" id="261" r:id="R112fefd838ad47f2"/>
    <p:sldId xmlns:r="http://schemas.openxmlformats.org/officeDocument/2006/relationships" id="262" r:id="R866320d28bb3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d23d5bfb84f25" /><Relationship Type="http://schemas.openxmlformats.org/officeDocument/2006/relationships/slide" Target="/ppt/slides/slide1.xml" Id="R964b137395a2416e" /><Relationship Type="http://schemas.openxmlformats.org/officeDocument/2006/relationships/slide" Target="/ppt/slides/slide2.xml" Id="Rcd59d591cf974ac5" /><Relationship Type="http://schemas.openxmlformats.org/officeDocument/2006/relationships/slide" Target="/ppt/slides/slide3.xml" Id="Rcaeb4260ef5c4f3d" /><Relationship Type="http://schemas.openxmlformats.org/officeDocument/2006/relationships/slide" Target="/ppt/slides/slide4.xml" Id="R3e1213c3c3a244d7" /><Relationship Type="http://schemas.openxmlformats.org/officeDocument/2006/relationships/slide" Target="/ppt/slides/slide5.xml" Id="R7464e136177042ae" /><Relationship Type="http://schemas.openxmlformats.org/officeDocument/2006/relationships/slide" Target="/ppt/slides/slide6.xml" Id="R112fefd838ad47f2" /><Relationship Type="http://schemas.openxmlformats.org/officeDocument/2006/relationships/slide" Target="/ppt/slides/slide7.xml" Id="R866320d28bb3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436d73565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3c71f4a774f43" /><Relationship Type="http://schemas.openxmlformats.org/officeDocument/2006/relationships/theme" Target="/ppt/slideMasters/theme/theme1.xml" Id="R2f28546d7ebc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3c71f4a77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c3a4574ed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bde2a8736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1b9b9881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c525f1fa5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8c3f7fb9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971d4afac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5cb82dec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