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64fbe7313747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a85034ba14563"/>
  </p:sldMasterIdLst>
  <p:sldIdLst>
    <p:sldId xmlns:r="http://schemas.openxmlformats.org/officeDocument/2006/relationships" id="256" r:id="R3431feaf63e74601"/>
    <p:sldId xmlns:r="http://schemas.openxmlformats.org/officeDocument/2006/relationships" id="257" r:id="Rb088cd539fdc4da7"/>
    <p:sldId xmlns:r="http://schemas.openxmlformats.org/officeDocument/2006/relationships" id="258" r:id="R7a3545f5f0684fb1"/>
    <p:sldId xmlns:r="http://schemas.openxmlformats.org/officeDocument/2006/relationships" id="259" r:id="Ra22e7e51e23944c4"/>
    <p:sldId xmlns:r="http://schemas.openxmlformats.org/officeDocument/2006/relationships" id="260" r:id="R4d0fb863739e434d"/>
    <p:sldId xmlns:r="http://schemas.openxmlformats.org/officeDocument/2006/relationships" id="261" r:id="R276f9fea364c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a85034ba14563" /><Relationship Type="http://schemas.openxmlformats.org/officeDocument/2006/relationships/slide" Target="/ppt/slides/slide1.xml" Id="R3431feaf63e74601" /><Relationship Type="http://schemas.openxmlformats.org/officeDocument/2006/relationships/slide" Target="/ppt/slides/slide2.xml" Id="Rb088cd539fdc4da7" /><Relationship Type="http://schemas.openxmlformats.org/officeDocument/2006/relationships/slide" Target="/ppt/slides/slide3.xml" Id="R7a3545f5f0684fb1" /><Relationship Type="http://schemas.openxmlformats.org/officeDocument/2006/relationships/slide" Target="/ppt/slides/slide4.xml" Id="Ra22e7e51e23944c4" /><Relationship Type="http://schemas.openxmlformats.org/officeDocument/2006/relationships/slide" Target="/ppt/slides/slide5.xml" Id="R4d0fb863739e434d" /><Relationship Type="http://schemas.openxmlformats.org/officeDocument/2006/relationships/slide" Target="/ppt/slides/slide6.xml" Id="R276f9fea364c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0f07ccb54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69d16b707464d" /><Relationship Type="http://schemas.openxmlformats.org/officeDocument/2006/relationships/theme" Target="/ppt/slideMasters/theme/theme1.xml" Id="Rfe3ea8a585ae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69d16b707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1ea9f055f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ec9121f40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3f61849ac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cf3c27e3a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f5f7fea2a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e90b519d4b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DEMMA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Ørnvikveien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8766 Lurøy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928 408 396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