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dfe40853da42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79c6e46564430e"/>
  </p:sldMasterIdLst>
  <p:sldIdLst>
    <p:sldId xmlns:r="http://schemas.openxmlformats.org/officeDocument/2006/relationships" id="256" r:id="R1ffc51049f5c4711"/>
    <p:sldId xmlns:r="http://schemas.openxmlformats.org/officeDocument/2006/relationships" id="257" r:id="Rd7105e21cdb844c5"/>
    <p:sldId xmlns:r="http://schemas.openxmlformats.org/officeDocument/2006/relationships" id="258" r:id="R4002229218bb4544"/>
    <p:sldId xmlns:r="http://schemas.openxmlformats.org/officeDocument/2006/relationships" id="259" r:id="Rf8d278178dab4f43"/>
    <p:sldId xmlns:r="http://schemas.openxmlformats.org/officeDocument/2006/relationships" id="260" r:id="Rb13fe455e01745aa"/>
    <p:sldId xmlns:r="http://schemas.openxmlformats.org/officeDocument/2006/relationships" id="261" r:id="R0ad498ca419a4416"/>
    <p:sldId xmlns:r="http://schemas.openxmlformats.org/officeDocument/2006/relationships" id="262" r:id="Rfeb87a7c34c142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79c6e46564430e" /><Relationship Type="http://schemas.openxmlformats.org/officeDocument/2006/relationships/slide" Target="/ppt/slides/slide1.xml" Id="R1ffc51049f5c4711" /><Relationship Type="http://schemas.openxmlformats.org/officeDocument/2006/relationships/slide" Target="/ppt/slides/slide2.xml" Id="Rd7105e21cdb844c5" /><Relationship Type="http://schemas.openxmlformats.org/officeDocument/2006/relationships/slide" Target="/ppt/slides/slide3.xml" Id="R4002229218bb4544" /><Relationship Type="http://schemas.openxmlformats.org/officeDocument/2006/relationships/slide" Target="/ppt/slides/slide4.xml" Id="Rf8d278178dab4f43" /><Relationship Type="http://schemas.openxmlformats.org/officeDocument/2006/relationships/slide" Target="/ppt/slides/slide5.xml" Id="Rb13fe455e01745aa" /><Relationship Type="http://schemas.openxmlformats.org/officeDocument/2006/relationships/slide" Target="/ppt/slides/slide6.xml" Id="R0ad498ca419a4416" /><Relationship Type="http://schemas.openxmlformats.org/officeDocument/2006/relationships/slide" Target="/ppt/slides/slide7.xml" Id="Rfeb87a7c34c142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539f15d7e43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f1149fc3f47d9" /><Relationship Type="http://schemas.openxmlformats.org/officeDocument/2006/relationships/theme" Target="/ppt/slideMasters/theme/theme1.xml" Id="Rf1d9bc5a1be54e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6f1149fc3f47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01854abb444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1af836ef34c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7844bb8da4a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8c48ff16046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1d029fb8549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30436544a4d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36d286c0b4e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GAKO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1 876 998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2 135 623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2 165 624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2 870 552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GARD G KJÆRLAND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3080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928 347 850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