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e38822efec40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3fe69752a44cdc"/>
  </p:sldMasterIdLst>
  <p:sldIdLst>
    <p:sldId xmlns:r="http://schemas.openxmlformats.org/officeDocument/2006/relationships" id="256" r:id="R23764efac89848df"/>
    <p:sldId xmlns:r="http://schemas.openxmlformats.org/officeDocument/2006/relationships" id="257" r:id="Rdeb4cb07f3a8430b"/>
    <p:sldId xmlns:r="http://schemas.openxmlformats.org/officeDocument/2006/relationships" id="258" r:id="R7bf9bace449443b9"/>
    <p:sldId xmlns:r="http://schemas.openxmlformats.org/officeDocument/2006/relationships" id="259" r:id="R5a81542386414d37"/>
    <p:sldId xmlns:r="http://schemas.openxmlformats.org/officeDocument/2006/relationships" id="260" r:id="Rcec2fb3f43f745c4"/>
    <p:sldId xmlns:r="http://schemas.openxmlformats.org/officeDocument/2006/relationships" id="261" r:id="Rdb329ab6646e4836"/>
    <p:sldId xmlns:r="http://schemas.openxmlformats.org/officeDocument/2006/relationships" id="262" r:id="Rf399f5b70bfe41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fe69752a44cdc" /><Relationship Type="http://schemas.openxmlformats.org/officeDocument/2006/relationships/slide" Target="/ppt/slides/slide1.xml" Id="R23764efac89848df" /><Relationship Type="http://schemas.openxmlformats.org/officeDocument/2006/relationships/slide" Target="/ppt/slides/slide2.xml" Id="Rdeb4cb07f3a8430b" /><Relationship Type="http://schemas.openxmlformats.org/officeDocument/2006/relationships/slide" Target="/ppt/slides/slide3.xml" Id="R7bf9bace449443b9" /><Relationship Type="http://schemas.openxmlformats.org/officeDocument/2006/relationships/slide" Target="/ppt/slides/slide4.xml" Id="R5a81542386414d37" /><Relationship Type="http://schemas.openxmlformats.org/officeDocument/2006/relationships/slide" Target="/ppt/slides/slide5.xml" Id="Rcec2fb3f43f745c4" /><Relationship Type="http://schemas.openxmlformats.org/officeDocument/2006/relationships/slide" Target="/ppt/slides/slide6.xml" Id="Rdb329ab6646e4836" /><Relationship Type="http://schemas.openxmlformats.org/officeDocument/2006/relationships/slide" Target="/ppt/slides/slide7.xml" Id="Rf399f5b70bfe41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d843ac25840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3b13d55a14f8c" /><Relationship Type="http://schemas.openxmlformats.org/officeDocument/2006/relationships/theme" Target="/ppt/slideMasters/theme/theme1.xml" Id="R56f38c7606894b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d3b13d55a14f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e435bac9f45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bb8caf56b48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46620175449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37373c49a48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baad11ef14f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57470a4474c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b0036ff3d41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SUPERPOTENSIAL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SUPERPOTENSIAL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3 600 602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2 900 790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2 915 137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SOARES KENNETH VARHAUG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