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035c98ed3a5450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c35262928994324"/>
  </p:sldMasterIdLst>
  <p:sldIdLst>
    <p:sldId xmlns:r="http://schemas.openxmlformats.org/officeDocument/2006/relationships" id="256" r:id="R096c78b215604d65"/>
    <p:sldId xmlns:r="http://schemas.openxmlformats.org/officeDocument/2006/relationships" id="257" r:id="Rc941555798a545aa"/>
    <p:sldId xmlns:r="http://schemas.openxmlformats.org/officeDocument/2006/relationships" id="258" r:id="R6fd83d16f97c42ac"/>
    <p:sldId xmlns:r="http://schemas.openxmlformats.org/officeDocument/2006/relationships" id="259" r:id="R9ca0b64539a948f3"/>
    <p:sldId xmlns:r="http://schemas.openxmlformats.org/officeDocument/2006/relationships" id="260" r:id="Reb9aa9a9c6364e13"/>
    <p:sldId xmlns:r="http://schemas.openxmlformats.org/officeDocument/2006/relationships" id="261" r:id="R046847e4d6f24b9e"/>
    <p:sldId xmlns:r="http://schemas.openxmlformats.org/officeDocument/2006/relationships" id="262" r:id="R0b3e0172523142a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35262928994324" /><Relationship Type="http://schemas.openxmlformats.org/officeDocument/2006/relationships/slide" Target="/ppt/slides/slide1.xml" Id="R096c78b215604d65" /><Relationship Type="http://schemas.openxmlformats.org/officeDocument/2006/relationships/slide" Target="/ppt/slides/slide2.xml" Id="Rc941555798a545aa" /><Relationship Type="http://schemas.openxmlformats.org/officeDocument/2006/relationships/slide" Target="/ppt/slides/slide3.xml" Id="R6fd83d16f97c42ac" /><Relationship Type="http://schemas.openxmlformats.org/officeDocument/2006/relationships/slide" Target="/ppt/slides/slide4.xml" Id="R9ca0b64539a948f3" /><Relationship Type="http://schemas.openxmlformats.org/officeDocument/2006/relationships/slide" Target="/ppt/slides/slide5.xml" Id="Reb9aa9a9c6364e13" /><Relationship Type="http://schemas.openxmlformats.org/officeDocument/2006/relationships/slide" Target="/ppt/slides/slide6.xml" Id="R046847e4d6f24b9e" /><Relationship Type="http://schemas.openxmlformats.org/officeDocument/2006/relationships/slide" Target="/ppt/slides/slide7.xml" Id="R0b3e0172523142a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524f040c454ca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029239ec254a65" /><Relationship Type="http://schemas.openxmlformats.org/officeDocument/2006/relationships/theme" Target="/ppt/slideMasters/theme/theme1.xml" Id="Rfd9ac60009f24ff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6029239ec254a6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bee0088f464a0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ab0316adc2406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170b86386a456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2cbaff15af4e3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8474aa8f9b4cd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14a9471b5e43d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08adbcece64e1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ACE-HOLDING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ACE-HOLDING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ACE-HOLDING AS ble etablert [år] og holder til i Vikhammer.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ACE-HOLDING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ACE-HOLDING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ACE-HOLDING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−1 022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−1 098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32 081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41 558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ACE-HOLDING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ERIKSEN ANN-CATHRIN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ACE-HOLDING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Ann-Cathrin Eriksen, Vikhovlia 1515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7560 Vikhammer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928 342 050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ACE-HOLDING AS</a:t>
            </a:r>
          </a:p>
        </p:txBody>
      </p:sp>
    </p:spTree>
  </p:cSld>
  <p:clrMapOvr>
    <a:masterClrMapping xmlns:a="http://schemas.openxmlformats.org/drawingml/2006/main"/>
  </p:clrMapOvr>
</p:sld>
</file>