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c83c9d8eb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5bb3edcdd45c7"/>
  </p:sldMasterIdLst>
  <p:sldIdLst>
    <p:sldId xmlns:r="http://schemas.openxmlformats.org/officeDocument/2006/relationships" id="256" r:id="R282640e5e55e4044"/>
    <p:sldId xmlns:r="http://schemas.openxmlformats.org/officeDocument/2006/relationships" id="257" r:id="Ra1d0b326bb4f4621"/>
    <p:sldId xmlns:r="http://schemas.openxmlformats.org/officeDocument/2006/relationships" id="258" r:id="R75d0eeea959b4501"/>
    <p:sldId xmlns:r="http://schemas.openxmlformats.org/officeDocument/2006/relationships" id="259" r:id="Rf79fc63330c341b4"/>
    <p:sldId xmlns:r="http://schemas.openxmlformats.org/officeDocument/2006/relationships" id="260" r:id="Rdb8f1692a3474202"/>
    <p:sldId xmlns:r="http://schemas.openxmlformats.org/officeDocument/2006/relationships" id="261" r:id="R1ad0b7f587e6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5bb3edcdd45c7" /><Relationship Type="http://schemas.openxmlformats.org/officeDocument/2006/relationships/slide" Target="/ppt/slides/slide1.xml" Id="R282640e5e55e4044" /><Relationship Type="http://schemas.openxmlformats.org/officeDocument/2006/relationships/slide" Target="/ppt/slides/slide2.xml" Id="Ra1d0b326bb4f4621" /><Relationship Type="http://schemas.openxmlformats.org/officeDocument/2006/relationships/slide" Target="/ppt/slides/slide3.xml" Id="R75d0eeea959b4501" /><Relationship Type="http://schemas.openxmlformats.org/officeDocument/2006/relationships/slide" Target="/ppt/slides/slide4.xml" Id="Rf79fc63330c341b4" /><Relationship Type="http://schemas.openxmlformats.org/officeDocument/2006/relationships/slide" Target="/ppt/slides/slide5.xml" Id="Rdb8f1692a3474202" /><Relationship Type="http://schemas.openxmlformats.org/officeDocument/2006/relationships/slide" Target="/ppt/slides/slide6.xml" Id="R1ad0b7f587e6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9ef3d1aef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933adc69d4e25" /><Relationship Type="http://schemas.openxmlformats.org/officeDocument/2006/relationships/theme" Target="/ppt/slideMasters/theme/theme1.xml" Id="R8d975b330d0f40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3933adc69d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e52d21199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a594263f4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c3092b5d14b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65c9f164e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96bb25a9b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9d5312ebc41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GUNDERSEN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2 070 482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111 767 897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112 017 897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AS, Colbjørnsens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928 336 883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GUNDERSEN STIFTELSEN</a:t>
            </a:r>
          </a:p>
        </p:txBody>
      </p:sp>
    </p:spTree>
  </p:cSld>
  <p:clrMapOvr>
    <a:masterClrMapping xmlns:a="http://schemas.openxmlformats.org/drawingml/2006/main"/>
  </p:clrMapOvr>
</p:sld>
</file>